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Roboto"/>
      <p:regular r:id="rId38"/>
      <p:bold r:id="rId39"/>
      <p:italic r:id="rId40"/>
      <p:boldItalic r:id="rId41"/>
    </p:embeddedFont>
    <p:embeddedFont>
      <p:font typeface="Fira Sans Extra Condensed Medium"/>
      <p:regular r:id="rId42"/>
      <p:bold r:id="rId43"/>
      <p:italic r:id="rId44"/>
      <p:boldItalic r:id="rId45"/>
    </p:embeddedFont>
    <p:embeddedFont>
      <p:font typeface="Fira Sans Extra Condensed"/>
      <p:regular r:id="rId46"/>
      <p:bold r:id="rId47"/>
      <p:italic r:id="rId48"/>
      <p:boldItalic r:id="rId49"/>
    </p:embeddedFont>
    <p:embeddedFont>
      <p:font typeface="Fira Sans Extra Condensed SemiBold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41F1C41-CEA1-4419-A00A-56797F804373}">
  <a:tblStyle styleId="{B41F1C41-CEA1-4419-A00A-56797F8043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42" Type="http://schemas.openxmlformats.org/officeDocument/2006/relationships/font" Target="fonts/FiraSansExtraCondensedMedium-regular.fntdata"/><Relationship Id="rId41" Type="http://schemas.openxmlformats.org/officeDocument/2006/relationships/font" Target="fonts/Roboto-boldItalic.fntdata"/><Relationship Id="rId44" Type="http://schemas.openxmlformats.org/officeDocument/2006/relationships/font" Target="fonts/FiraSansExtraCondensedMedium-italic.fntdata"/><Relationship Id="rId43" Type="http://schemas.openxmlformats.org/officeDocument/2006/relationships/font" Target="fonts/FiraSansExtraCondensedMedium-bold.fntdata"/><Relationship Id="rId46" Type="http://schemas.openxmlformats.org/officeDocument/2006/relationships/font" Target="fonts/FiraSansExtraCondensed-regular.fntdata"/><Relationship Id="rId45" Type="http://schemas.openxmlformats.org/officeDocument/2006/relationships/font" Target="fonts/FiraSansExtraCondensed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FiraSansExtraCondensed-italic.fntdata"/><Relationship Id="rId47" Type="http://schemas.openxmlformats.org/officeDocument/2006/relationships/font" Target="fonts/FiraSansExtraCondensed-bold.fntdata"/><Relationship Id="rId49" Type="http://schemas.openxmlformats.org/officeDocument/2006/relationships/font" Target="fonts/FiraSansExtraCondensed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Roboto-bold.fntdata"/><Relationship Id="rId38" Type="http://schemas.openxmlformats.org/officeDocument/2006/relationships/font" Target="fonts/Roboto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FiraSansExtraCondensedSemiBold-bold.fntdata"/><Relationship Id="rId50" Type="http://schemas.openxmlformats.org/officeDocument/2006/relationships/font" Target="fonts/FiraSansExtraCondensedSemiBold-regular.fntdata"/><Relationship Id="rId53" Type="http://schemas.openxmlformats.org/officeDocument/2006/relationships/font" Target="fonts/FiraSansExtraCondensedSemiBold-boldItalic.fntdata"/><Relationship Id="rId52" Type="http://schemas.openxmlformats.org/officeDocument/2006/relationships/font" Target="fonts/FiraSansExtraCondensedSemiBold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26400d9697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26400d9697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6400d96974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6400d96974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6400d96974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6400d96974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6400d96974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6400d96974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6400d96974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6400d96974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6400d96974_0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6400d96974_0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6400d96974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6400d96974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6400d96974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6400d96974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6400d96974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6400d96974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6400d96974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6400d96974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6400d96974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6400d96974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98e4b72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98e4b72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6400d96974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6400d96974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6400d96974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6400d96974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6400d96974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6400d96974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6400d96974_0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6400d96974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6400d96974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6400d96974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6400d96974_0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6400d96974_0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6400d96974_0_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6400d96974_0_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0a03f03ffb_0_1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0a03f03ffb_0_1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0a03f03ffb_0_1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10a03f03ffb_0_1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0a03f03ffb_0_1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0a03f03ffb_0_1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6400d96974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6400d96974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93d42c1dd5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93d42c1dd5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6400d96974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26400d96974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a03f03ffb_0_1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a03f03ffb_0_1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6400d96974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6400d96974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6400d96974_0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6400d96974_0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6400d96974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6400d96974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6400d96974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6400d96974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6400d96974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6400d96974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457200" y="1093881"/>
            <a:ext cx="3398700" cy="23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700"/>
              <a:buFont typeface="Fira Sans Extra Condensed SemiBold"/>
              <a:buNone/>
              <a:defRPr sz="52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700"/>
              <a:buFont typeface="Fira Sans Extra Condensed SemiBold"/>
              <a:buNone/>
              <a:defRPr sz="47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700"/>
              <a:buFont typeface="Fira Sans Extra Condensed SemiBold"/>
              <a:buNone/>
              <a:defRPr sz="47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700"/>
              <a:buFont typeface="Fira Sans Extra Condensed SemiBold"/>
              <a:buNone/>
              <a:defRPr sz="47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700"/>
              <a:buFont typeface="Fira Sans Extra Condensed SemiBold"/>
              <a:buNone/>
              <a:defRPr sz="47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700"/>
              <a:buFont typeface="Fira Sans Extra Condensed SemiBold"/>
              <a:buNone/>
              <a:defRPr sz="47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700"/>
              <a:buFont typeface="Fira Sans Extra Condensed SemiBold"/>
              <a:buNone/>
              <a:defRPr sz="47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700"/>
              <a:buFont typeface="Fira Sans Extra Condensed SemiBold"/>
              <a:buNone/>
              <a:defRPr sz="47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700"/>
              <a:buFont typeface="Fira Sans Extra Condensed SemiBold"/>
              <a:buNone/>
              <a:defRPr sz="47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57200" y="3490125"/>
            <a:ext cx="37539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457200" y="411475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457200" y="411475"/>
            <a:ext cx="82296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/>
          <p:nvPr>
            <p:ph type="ctrTitle"/>
          </p:nvPr>
        </p:nvSpPr>
        <p:spPr>
          <a:xfrm>
            <a:off x="457200" y="1093875"/>
            <a:ext cx="3753900" cy="23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Electronic Voting System</a:t>
            </a:r>
            <a:endParaRPr/>
          </a:p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457200" y="3490125"/>
            <a:ext cx="2118300" cy="9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EEE283L (Project)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Group:</a:t>
            </a:r>
            <a:r>
              <a:rPr lang="en"/>
              <a:t> 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Section:</a:t>
            </a:r>
            <a:r>
              <a:rPr lang="en"/>
              <a:t> 02</a:t>
            </a:r>
            <a:endParaRPr/>
          </a:p>
        </p:txBody>
      </p:sp>
      <p:grpSp>
        <p:nvGrpSpPr>
          <p:cNvPr id="46" name="Google Shape;46;p13"/>
          <p:cNvGrpSpPr/>
          <p:nvPr/>
        </p:nvGrpSpPr>
        <p:grpSpPr>
          <a:xfrm>
            <a:off x="4476839" y="259806"/>
            <a:ext cx="4569029" cy="4623876"/>
            <a:chOff x="1226772" y="2869424"/>
            <a:chExt cx="427956" cy="438902"/>
          </a:xfrm>
        </p:grpSpPr>
        <p:sp>
          <p:nvSpPr>
            <p:cNvPr id="47" name="Google Shape;47;p13"/>
            <p:cNvSpPr/>
            <p:nvPr/>
          </p:nvSpPr>
          <p:spPr>
            <a:xfrm>
              <a:off x="1524517" y="2869424"/>
              <a:ext cx="78440" cy="78421"/>
            </a:xfrm>
            <a:custGeom>
              <a:rect b="b" l="l" r="r" t="t"/>
              <a:pathLst>
                <a:path extrusionOk="0" h="3318" w="3350">
                  <a:moveTo>
                    <a:pt x="553" y="1"/>
                  </a:moveTo>
                  <a:cubicBezTo>
                    <a:pt x="260" y="1"/>
                    <a:pt x="0" y="261"/>
                    <a:pt x="0" y="554"/>
                  </a:cubicBezTo>
                  <a:lnTo>
                    <a:pt x="0" y="2765"/>
                  </a:lnTo>
                  <a:cubicBezTo>
                    <a:pt x="0" y="3058"/>
                    <a:pt x="260" y="3318"/>
                    <a:pt x="553" y="3318"/>
                  </a:cubicBezTo>
                  <a:lnTo>
                    <a:pt x="2797" y="3318"/>
                  </a:lnTo>
                  <a:cubicBezTo>
                    <a:pt x="3122" y="3318"/>
                    <a:pt x="3350" y="3058"/>
                    <a:pt x="3350" y="2765"/>
                  </a:cubicBezTo>
                  <a:lnTo>
                    <a:pt x="3350" y="554"/>
                  </a:lnTo>
                  <a:cubicBezTo>
                    <a:pt x="3350" y="261"/>
                    <a:pt x="3122" y="1"/>
                    <a:pt x="2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13"/>
            <p:cNvSpPr/>
            <p:nvPr/>
          </p:nvSpPr>
          <p:spPr>
            <a:xfrm>
              <a:off x="1524517" y="2987032"/>
              <a:ext cx="78440" cy="77641"/>
            </a:xfrm>
            <a:custGeom>
              <a:rect b="b" l="l" r="r" t="t"/>
              <a:pathLst>
                <a:path extrusionOk="0" h="3285" w="3350">
                  <a:moveTo>
                    <a:pt x="553" y="0"/>
                  </a:moveTo>
                  <a:cubicBezTo>
                    <a:pt x="260" y="0"/>
                    <a:pt x="0" y="228"/>
                    <a:pt x="0" y="553"/>
                  </a:cubicBezTo>
                  <a:lnTo>
                    <a:pt x="0" y="2732"/>
                  </a:lnTo>
                  <a:cubicBezTo>
                    <a:pt x="0" y="3057"/>
                    <a:pt x="260" y="3285"/>
                    <a:pt x="553" y="3285"/>
                  </a:cubicBezTo>
                  <a:lnTo>
                    <a:pt x="2797" y="3285"/>
                  </a:lnTo>
                  <a:cubicBezTo>
                    <a:pt x="3122" y="3285"/>
                    <a:pt x="3350" y="3057"/>
                    <a:pt x="3350" y="2732"/>
                  </a:cubicBezTo>
                  <a:lnTo>
                    <a:pt x="3350" y="553"/>
                  </a:lnTo>
                  <a:cubicBezTo>
                    <a:pt x="3350" y="228"/>
                    <a:pt x="3122" y="0"/>
                    <a:pt x="2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13"/>
            <p:cNvSpPr/>
            <p:nvPr/>
          </p:nvSpPr>
          <p:spPr>
            <a:xfrm>
              <a:off x="1226772" y="2869424"/>
              <a:ext cx="258923" cy="78421"/>
            </a:xfrm>
            <a:custGeom>
              <a:rect b="b" l="l" r="r" t="t"/>
              <a:pathLst>
                <a:path extrusionOk="0" h="3318" w="11058">
                  <a:moveTo>
                    <a:pt x="554" y="1"/>
                  </a:moveTo>
                  <a:cubicBezTo>
                    <a:pt x="229" y="1"/>
                    <a:pt x="1" y="261"/>
                    <a:pt x="1" y="554"/>
                  </a:cubicBezTo>
                  <a:lnTo>
                    <a:pt x="1" y="2765"/>
                  </a:lnTo>
                  <a:cubicBezTo>
                    <a:pt x="1" y="3058"/>
                    <a:pt x="229" y="3318"/>
                    <a:pt x="554" y="3318"/>
                  </a:cubicBezTo>
                  <a:lnTo>
                    <a:pt x="10505" y="3318"/>
                  </a:lnTo>
                  <a:cubicBezTo>
                    <a:pt x="10830" y="3318"/>
                    <a:pt x="11058" y="3058"/>
                    <a:pt x="11058" y="2765"/>
                  </a:cubicBezTo>
                  <a:lnTo>
                    <a:pt x="11058" y="554"/>
                  </a:lnTo>
                  <a:cubicBezTo>
                    <a:pt x="11058" y="261"/>
                    <a:pt x="10830" y="1"/>
                    <a:pt x="10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13"/>
            <p:cNvSpPr/>
            <p:nvPr/>
          </p:nvSpPr>
          <p:spPr>
            <a:xfrm>
              <a:off x="1310551" y="2902489"/>
              <a:ext cx="143159" cy="13070"/>
            </a:xfrm>
            <a:custGeom>
              <a:rect b="b" l="l" r="r" t="t"/>
              <a:pathLst>
                <a:path extrusionOk="0" h="553" w="6114">
                  <a:moveTo>
                    <a:pt x="293" y="0"/>
                  </a:moveTo>
                  <a:cubicBezTo>
                    <a:pt x="130" y="0"/>
                    <a:pt x="0" y="98"/>
                    <a:pt x="0" y="260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60"/>
                  </a:cubicBezTo>
                  <a:cubicBezTo>
                    <a:pt x="6114" y="98"/>
                    <a:pt x="5984" y="0"/>
                    <a:pt x="5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13"/>
            <p:cNvSpPr/>
            <p:nvPr/>
          </p:nvSpPr>
          <p:spPr>
            <a:xfrm>
              <a:off x="1252669" y="2895564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0"/>
                  </a:moveTo>
                  <a:cubicBezTo>
                    <a:pt x="228" y="0"/>
                    <a:pt x="1" y="261"/>
                    <a:pt x="1" y="553"/>
                  </a:cubicBezTo>
                  <a:cubicBezTo>
                    <a:pt x="1" y="846"/>
                    <a:pt x="228" y="1106"/>
                    <a:pt x="553" y="1106"/>
                  </a:cubicBezTo>
                  <a:cubicBezTo>
                    <a:pt x="846" y="1106"/>
                    <a:pt x="1106" y="846"/>
                    <a:pt x="1106" y="553"/>
                  </a:cubicBezTo>
                  <a:cubicBezTo>
                    <a:pt x="1106" y="261"/>
                    <a:pt x="846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13"/>
            <p:cNvSpPr/>
            <p:nvPr/>
          </p:nvSpPr>
          <p:spPr>
            <a:xfrm>
              <a:off x="1226772" y="2987032"/>
              <a:ext cx="258923" cy="77641"/>
            </a:xfrm>
            <a:custGeom>
              <a:rect b="b" l="l" r="r" t="t"/>
              <a:pathLst>
                <a:path extrusionOk="0" h="3285" w="11058">
                  <a:moveTo>
                    <a:pt x="554" y="0"/>
                  </a:moveTo>
                  <a:cubicBezTo>
                    <a:pt x="229" y="0"/>
                    <a:pt x="1" y="228"/>
                    <a:pt x="1" y="553"/>
                  </a:cubicBezTo>
                  <a:lnTo>
                    <a:pt x="1" y="2732"/>
                  </a:lnTo>
                  <a:cubicBezTo>
                    <a:pt x="1" y="3057"/>
                    <a:pt x="229" y="3285"/>
                    <a:pt x="554" y="3285"/>
                  </a:cubicBezTo>
                  <a:lnTo>
                    <a:pt x="10505" y="3285"/>
                  </a:lnTo>
                  <a:cubicBezTo>
                    <a:pt x="10830" y="3285"/>
                    <a:pt x="11058" y="3057"/>
                    <a:pt x="11058" y="2732"/>
                  </a:cubicBezTo>
                  <a:lnTo>
                    <a:pt x="11058" y="553"/>
                  </a:lnTo>
                  <a:cubicBezTo>
                    <a:pt x="11058" y="228"/>
                    <a:pt x="10830" y="0"/>
                    <a:pt x="10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1310551" y="3019317"/>
              <a:ext cx="143159" cy="13070"/>
            </a:xfrm>
            <a:custGeom>
              <a:rect b="b" l="l" r="r" t="t"/>
              <a:pathLst>
                <a:path extrusionOk="0" h="553" w="6114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93"/>
                  </a:cubicBezTo>
                  <a:cubicBezTo>
                    <a:pt x="6114" y="130"/>
                    <a:pt x="5984" y="0"/>
                    <a:pt x="5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1252669" y="3013148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1"/>
                  </a:moveTo>
                  <a:cubicBezTo>
                    <a:pt x="228" y="1"/>
                    <a:pt x="1" y="229"/>
                    <a:pt x="1" y="554"/>
                  </a:cubicBezTo>
                  <a:cubicBezTo>
                    <a:pt x="1" y="846"/>
                    <a:pt x="228" y="1107"/>
                    <a:pt x="553" y="1107"/>
                  </a:cubicBezTo>
                  <a:cubicBezTo>
                    <a:pt x="846" y="1107"/>
                    <a:pt x="1106" y="846"/>
                    <a:pt x="1106" y="554"/>
                  </a:cubicBezTo>
                  <a:cubicBezTo>
                    <a:pt x="1106" y="229"/>
                    <a:pt x="846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1226772" y="3103860"/>
              <a:ext cx="258923" cy="78421"/>
            </a:xfrm>
            <a:custGeom>
              <a:rect b="b" l="l" r="r" t="t"/>
              <a:pathLst>
                <a:path extrusionOk="0" h="3318" w="11058">
                  <a:moveTo>
                    <a:pt x="554" y="0"/>
                  </a:moveTo>
                  <a:cubicBezTo>
                    <a:pt x="229" y="0"/>
                    <a:pt x="1" y="260"/>
                    <a:pt x="1" y="553"/>
                  </a:cubicBezTo>
                  <a:lnTo>
                    <a:pt x="1" y="2764"/>
                  </a:lnTo>
                  <a:cubicBezTo>
                    <a:pt x="1" y="3057"/>
                    <a:pt x="229" y="3317"/>
                    <a:pt x="554" y="3317"/>
                  </a:cubicBezTo>
                  <a:lnTo>
                    <a:pt x="10505" y="3317"/>
                  </a:lnTo>
                  <a:cubicBezTo>
                    <a:pt x="10830" y="3317"/>
                    <a:pt x="11058" y="3090"/>
                    <a:pt x="11058" y="2764"/>
                  </a:cubicBezTo>
                  <a:lnTo>
                    <a:pt x="11058" y="553"/>
                  </a:lnTo>
                  <a:cubicBezTo>
                    <a:pt x="11058" y="260"/>
                    <a:pt x="10830" y="0"/>
                    <a:pt x="105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1310551" y="3136901"/>
              <a:ext cx="143159" cy="13094"/>
            </a:xfrm>
            <a:custGeom>
              <a:rect b="b" l="l" r="r" t="t"/>
              <a:pathLst>
                <a:path extrusionOk="0" h="554" w="6114">
                  <a:moveTo>
                    <a:pt x="293" y="1"/>
                  </a:moveTo>
                  <a:cubicBezTo>
                    <a:pt x="130" y="1"/>
                    <a:pt x="0" y="131"/>
                    <a:pt x="0" y="261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61"/>
                  </a:cubicBezTo>
                  <a:cubicBezTo>
                    <a:pt x="6114" y="131"/>
                    <a:pt x="5984" y="1"/>
                    <a:pt x="58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1252669" y="3129976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1"/>
                  </a:moveTo>
                  <a:cubicBezTo>
                    <a:pt x="228" y="1"/>
                    <a:pt x="1" y="261"/>
                    <a:pt x="1" y="554"/>
                  </a:cubicBezTo>
                  <a:cubicBezTo>
                    <a:pt x="1" y="879"/>
                    <a:pt x="228" y="1107"/>
                    <a:pt x="553" y="1107"/>
                  </a:cubicBezTo>
                  <a:cubicBezTo>
                    <a:pt x="846" y="1107"/>
                    <a:pt x="1106" y="879"/>
                    <a:pt x="1106" y="554"/>
                  </a:cubicBezTo>
                  <a:cubicBezTo>
                    <a:pt x="1106" y="261"/>
                    <a:pt x="846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1226772" y="3222980"/>
              <a:ext cx="258923" cy="78421"/>
            </a:xfrm>
            <a:custGeom>
              <a:rect b="b" l="l" r="r" t="t"/>
              <a:pathLst>
                <a:path extrusionOk="0" h="3318" w="11058">
                  <a:moveTo>
                    <a:pt x="554" y="1"/>
                  </a:moveTo>
                  <a:cubicBezTo>
                    <a:pt x="229" y="1"/>
                    <a:pt x="1" y="261"/>
                    <a:pt x="1" y="554"/>
                  </a:cubicBezTo>
                  <a:lnTo>
                    <a:pt x="1" y="2765"/>
                  </a:lnTo>
                  <a:cubicBezTo>
                    <a:pt x="1" y="3090"/>
                    <a:pt x="229" y="3318"/>
                    <a:pt x="554" y="3318"/>
                  </a:cubicBezTo>
                  <a:lnTo>
                    <a:pt x="10505" y="3318"/>
                  </a:lnTo>
                  <a:cubicBezTo>
                    <a:pt x="10830" y="3318"/>
                    <a:pt x="11058" y="3090"/>
                    <a:pt x="11058" y="2765"/>
                  </a:cubicBezTo>
                  <a:lnTo>
                    <a:pt x="11058" y="554"/>
                  </a:lnTo>
                  <a:cubicBezTo>
                    <a:pt x="11058" y="261"/>
                    <a:pt x="10830" y="1"/>
                    <a:pt x="105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1310551" y="3256045"/>
              <a:ext cx="143159" cy="13070"/>
            </a:xfrm>
            <a:custGeom>
              <a:rect b="b" l="l" r="r" t="t"/>
              <a:pathLst>
                <a:path extrusionOk="0" h="553" w="6114">
                  <a:moveTo>
                    <a:pt x="293" y="0"/>
                  </a:moveTo>
                  <a:cubicBezTo>
                    <a:pt x="130" y="0"/>
                    <a:pt x="0" y="130"/>
                    <a:pt x="0" y="260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60"/>
                  </a:cubicBezTo>
                  <a:cubicBezTo>
                    <a:pt x="6114" y="130"/>
                    <a:pt x="5984" y="0"/>
                    <a:pt x="5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1252669" y="3249120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0"/>
                  </a:moveTo>
                  <a:cubicBezTo>
                    <a:pt x="228" y="0"/>
                    <a:pt x="1" y="261"/>
                    <a:pt x="1" y="553"/>
                  </a:cubicBezTo>
                  <a:cubicBezTo>
                    <a:pt x="1" y="878"/>
                    <a:pt x="228" y="1106"/>
                    <a:pt x="553" y="1106"/>
                  </a:cubicBezTo>
                  <a:cubicBezTo>
                    <a:pt x="846" y="1106"/>
                    <a:pt x="1106" y="878"/>
                    <a:pt x="1106" y="553"/>
                  </a:cubicBezTo>
                  <a:cubicBezTo>
                    <a:pt x="1106" y="261"/>
                    <a:pt x="846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1493281" y="3032364"/>
              <a:ext cx="161446" cy="237532"/>
            </a:xfrm>
            <a:custGeom>
              <a:rect b="b" l="l" r="r" t="t"/>
              <a:pathLst>
                <a:path extrusionOk="0" h="10050" w="6895">
                  <a:moveTo>
                    <a:pt x="3025" y="1"/>
                  </a:moveTo>
                  <a:cubicBezTo>
                    <a:pt x="2700" y="1"/>
                    <a:pt x="2472" y="261"/>
                    <a:pt x="2472" y="554"/>
                  </a:cubicBezTo>
                  <a:lnTo>
                    <a:pt x="2472" y="5692"/>
                  </a:lnTo>
                  <a:cubicBezTo>
                    <a:pt x="2472" y="5778"/>
                    <a:pt x="2400" y="5836"/>
                    <a:pt x="2323" y="5836"/>
                  </a:cubicBezTo>
                  <a:cubicBezTo>
                    <a:pt x="2284" y="5836"/>
                    <a:pt x="2245" y="5822"/>
                    <a:pt x="2212" y="5789"/>
                  </a:cubicBezTo>
                  <a:lnTo>
                    <a:pt x="1009" y="4521"/>
                  </a:lnTo>
                  <a:cubicBezTo>
                    <a:pt x="899" y="4411"/>
                    <a:pt x="751" y="4354"/>
                    <a:pt x="602" y="4354"/>
                  </a:cubicBezTo>
                  <a:cubicBezTo>
                    <a:pt x="442" y="4354"/>
                    <a:pt x="281" y="4419"/>
                    <a:pt x="163" y="4554"/>
                  </a:cubicBezTo>
                  <a:cubicBezTo>
                    <a:pt x="33" y="4716"/>
                    <a:pt x="1" y="4976"/>
                    <a:pt x="98" y="5171"/>
                  </a:cubicBezTo>
                  <a:lnTo>
                    <a:pt x="2407" y="10049"/>
                  </a:lnTo>
                  <a:lnTo>
                    <a:pt x="6342" y="10049"/>
                  </a:lnTo>
                  <a:lnTo>
                    <a:pt x="6895" y="7545"/>
                  </a:lnTo>
                  <a:lnTo>
                    <a:pt x="6895" y="4098"/>
                  </a:lnTo>
                  <a:cubicBezTo>
                    <a:pt x="6895" y="3773"/>
                    <a:pt x="6635" y="3513"/>
                    <a:pt x="6342" y="3513"/>
                  </a:cubicBezTo>
                  <a:cubicBezTo>
                    <a:pt x="6049" y="3513"/>
                    <a:pt x="5789" y="3773"/>
                    <a:pt x="5789" y="4098"/>
                  </a:cubicBezTo>
                  <a:lnTo>
                    <a:pt x="5789" y="5106"/>
                  </a:lnTo>
                  <a:lnTo>
                    <a:pt x="3578" y="3936"/>
                  </a:lnTo>
                  <a:lnTo>
                    <a:pt x="3578" y="554"/>
                  </a:lnTo>
                  <a:cubicBezTo>
                    <a:pt x="3578" y="261"/>
                    <a:pt x="3318" y="1"/>
                    <a:pt x="3025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1544303" y="3115370"/>
              <a:ext cx="110425" cy="154526"/>
            </a:xfrm>
            <a:custGeom>
              <a:rect b="b" l="l" r="r" t="t"/>
              <a:pathLst>
                <a:path extrusionOk="0" h="6538" w="4716">
                  <a:moveTo>
                    <a:pt x="4163" y="1"/>
                  </a:moveTo>
                  <a:cubicBezTo>
                    <a:pt x="4163" y="66"/>
                    <a:pt x="4163" y="66"/>
                    <a:pt x="4163" y="131"/>
                  </a:cubicBezTo>
                  <a:lnTo>
                    <a:pt x="4163" y="3578"/>
                  </a:lnTo>
                  <a:cubicBezTo>
                    <a:pt x="3838" y="5041"/>
                    <a:pt x="2537" y="6082"/>
                    <a:pt x="1041" y="6082"/>
                  </a:cubicBezTo>
                  <a:lnTo>
                    <a:pt x="1" y="6082"/>
                  </a:lnTo>
                  <a:lnTo>
                    <a:pt x="228" y="6537"/>
                  </a:lnTo>
                  <a:lnTo>
                    <a:pt x="4163" y="6537"/>
                  </a:lnTo>
                  <a:lnTo>
                    <a:pt x="4716" y="4033"/>
                  </a:lnTo>
                  <a:lnTo>
                    <a:pt x="4716" y="586"/>
                  </a:lnTo>
                  <a:cubicBezTo>
                    <a:pt x="4716" y="261"/>
                    <a:pt x="4456" y="1"/>
                    <a:pt x="4163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1564112" y="3032364"/>
              <a:ext cx="12948" cy="124036"/>
            </a:xfrm>
            <a:custGeom>
              <a:rect b="b" l="l" r="r" t="t"/>
              <a:pathLst>
                <a:path extrusionOk="0" h="5248" w="553">
                  <a:moveTo>
                    <a:pt x="0" y="1"/>
                  </a:moveTo>
                  <a:cubicBezTo>
                    <a:pt x="0" y="33"/>
                    <a:pt x="0" y="66"/>
                    <a:pt x="0" y="98"/>
                  </a:cubicBezTo>
                  <a:lnTo>
                    <a:pt x="0" y="4781"/>
                  </a:lnTo>
                  <a:cubicBezTo>
                    <a:pt x="0" y="5040"/>
                    <a:pt x="203" y="5248"/>
                    <a:pt x="452" y="5248"/>
                  </a:cubicBezTo>
                  <a:cubicBezTo>
                    <a:pt x="485" y="5248"/>
                    <a:pt x="519" y="5244"/>
                    <a:pt x="553" y="5237"/>
                  </a:cubicBezTo>
                  <a:lnTo>
                    <a:pt x="553" y="554"/>
                  </a:lnTo>
                  <a:cubicBezTo>
                    <a:pt x="553" y="228"/>
                    <a:pt x="293" y="1"/>
                    <a:pt x="0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1536693" y="3269872"/>
              <a:ext cx="118035" cy="38454"/>
            </a:xfrm>
            <a:custGeom>
              <a:rect b="b" l="l" r="r" t="t"/>
              <a:pathLst>
                <a:path extrusionOk="0" h="1627" w="5041">
                  <a:moveTo>
                    <a:pt x="716" y="0"/>
                  </a:moveTo>
                  <a:cubicBezTo>
                    <a:pt x="326" y="0"/>
                    <a:pt x="0" y="326"/>
                    <a:pt x="0" y="748"/>
                  </a:cubicBezTo>
                  <a:lnTo>
                    <a:pt x="0" y="1269"/>
                  </a:lnTo>
                  <a:cubicBezTo>
                    <a:pt x="0" y="1464"/>
                    <a:pt x="163" y="1626"/>
                    <a:pt x="358" y="1626"/>
                  </a:cubicBezTo>
                  <a:lnTo>
                    <a:pt x="4683" y="1626"/>
                  </a:lnTo>
                  <a:cubicBezTo>
                    <a:pt x="4878" y="1626"/>
                    <a:pt x="5041" y="1464"/>
                    <a:pt x="5041" y="1269"/>
                  </a:cubicBezTo>
                  <a:lnTo>
                    <a:pt x="5041" y="748"/>
                  </a:lnTo>
                  <a:cubicBezTo>
                    <a:pt x="5041" y="326"/>
                    <a:pt x="4716" y="0"/>
                    <a:pt x="4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1577037" y="3115370"/>
              <a:ext cx="25920" cy="49988"/>
            </a:xfrm>
            <a:custGeom>
              <a:rect b="b" l="l" r="r" t="t"/>
              <a:pathLst>
                <a:path extrusionOk="0" h="2115" w="1107">
                  <a:moveTo>
                    <a:pt x="554" y="1"/>
                  </a:moveTo>
                  <a:cubicBezTo>
                    <a:pt x="261" y="1"/>
                    <a:pt x="1" y="261"/>
                    <a:pt x="1" y="586"/>
                  </a:cubicBezTo>
                  <a:lnTo>
                    <a:pt x="1" y="1594"/>
                  </a:lnTo>
                  <a:lnTo>
                    <a:pt x="1107" y="2115"/>
                  </a:lnTo>
                  <a:lnTo>
                    <a:pt x="1107" y="586"/>
                  </a:lnTo>
                  <a:cubicBezTo>
                    <a:pt x="1107" y="261"/>
                    <a:pt x="847" y="1"/>
                    <a:pt x="55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1602934" y="3115370"/>
              <a:ext cx="25920" cy="44623"/>
            </a:xfrm>
            <a:custGeom>
              <a:rect b="b" l="l" r="r" t="t"/>
              <a:pathLst>
                <a:path extrusionOk="0" h="1888" w="1107">
                  <a:moveTo>
                    <a:pt x="553" y="1"/>
                  </a:moveTo>
                  <a:cubicBezTo>
                    <a:pt x="261" y="1"/>
                    <a:pt x="1" y="261"/>
                    <a:pt x="1" y="586"/>
                  </a:cubicBezTo>
                  <a:lnTo>
                    <a:pt x="1" y="1594"/>
                  </a:lnTo>
                  <a:lnTo>
                    <a:pt x="1106" y="1887"/>
                  </a:lnTo>
                  <a:lnTo>
                    <a:pt x="1106" y="586"/>
                  </a:lnTo>
                  <a:cubicBezTo>
                    <a:pt x="1106" y="261"/>
                    <a:pt x="846" y="1"/>
                    <a:pt x="553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1610544" y="3115370"/>
              <a:ext cx="18311" cy="44623"/>
            </a:xfrm>
            <a:custGeom>
              <a:rect b="b" l="l" r="r" t="t"/>
              <a:pathLst>
                <a:path extrusionOk="0" h="1888" w="782">
                  <a:moveTo>
                    <a:pt x="228" y="1"/>
                  </a:moveTo>
                  <a:cubicBezTo>
                    <a:pt x="131" y="1"/>
                    <a:pt x="66" y="33"/>
                    <a:pt x="1" y="66"/>
                  </a:cubicBezTo>
                  <a:cubicBezTo>
                    <a:pt x="196" y="164"/>
                    <a:pt x="326" y="359"/>
                    <a:pt x="326" y="554"/>
                  </a:cubicBezTo>
                  <a:lnTo>
                    <a:pt x="326" y="1302"/>
                  </a:lnTo>
                  <a:cubicBezTo>
                    <a:pt x="326" y="1562"/>
                    <a:pt x="521" y="1822"/>
                    <a:pt x="781" y="1887"/>
                  </a:cubicBezTo>
                  <a:lnTo>
                    <a:pt x="781" y="586"/>
                  </a:lnTo>
                  <a:cubicBezTo>
                    <a:pt x="781" y="261"/>
                    <a:pt x="521" y="1"/>
                    <a:pt x="228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1584670" y="3115370"/>
              <a:ext cx="18287" cy="44623"/>
            </a:xfrm>
            <a:custGeom>
              <a:rect b="b" l="l" r="r" t="t"/>
              <a:pathLst>
                <a:path extrusionOk="0" h="1888" w="781">
                  <a:moveTo>
                    <a:pt x="228" y="1"/>
                  </a:moveTo>
                  <a:cubicBezTo>
                    <a:pt x="130" y="1"/>
                    <a:pt x="65" y="33"/>
                    <a:pt x="0" y="66"/>
                  </a:cubicBezTo>
                  <a:cubicBezTo>
                    <a:pt x="195" y="164"/>
                    <a:pt x="325" y="359"/>
                    <a:pt x="325" y="554"/>
                  </a:cubicBezTo>
                  <a:lnTo>
                    <a:pt x="325" y="1302"/>
                  </a:lnTo>
                  <a:cubicBezTo>
                    <a:pt x="325" y="1562"/>
                    <a:pt x="521" y="1822"/>
                    <a:pt x="781" y="1887"/>
                  </a:cubicBezTo>
                  <a:lnTo>
                    <a:pt x="781" y="586"/>
                  </a:lnTo>
                  <a:cubicBezTo>
                    <a:pt x="781" y="261"/>
                    <a:pt x="521" y="1"/>
                    <a:pt x="228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 txBox="1"/>
          <p:nvPr/>
        </p:nvSpPr>
        <p:spPr>
          <a:xfrm>
            <a:off x="2864100" y="90285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Total Vote Counter</a:t>
            </a:r>
            <a:endParaRPr/>
          </a:p>
        </p:txBody>
      </p:sp>
      <p:pic>
        <p:nvPicPr>
          <p:cNvPr id="288" name="Google Shape;28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874" y="1552825"/>
            <a:ext cx="7398249" cy="320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2"/>
          <p:cNvSpPr txBox="1"/>
          <p:nvPr>
            <p:ph type="title"/>
          </p:nvPr>
        </p:nvSpPr>
        <p:spPr>
          <a:xfrm>
            <a:off x="457200" y="2473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EVM System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3"/>
          <p:cNvSpPr txBox="1"/>
          <p:nvPr>
            <p:ph type="title"/>
          </p:nvPr>
        </p:nvSpPr>
        <p:spPr>
          <a:xfrm>
            <a:off x="457200" y="2473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EVM System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95" name="Google Shape;295;p23"/>
          <p:cNvSpPr txBox="1"/>
          <p:nvPr/>
        </p:nvSpPr>
        <p:spPr>
          <a:xfrm>
            <a:off x="2864100" y="90285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Up Counter</a:t>
            </a:r>
            <a:endParaRPr/>
          </a:p>
        </p:txBody>
      </p:sp>
      <p:pic>
        <p:nvPicPr>
          <p:cNvPr id="296" name="Google Shape;29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70750"/>
            <a:ext cx="8839201" cy="3401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4"/>
          <p:cNvSpPr txBox="1"/>
          <p:nvPr>
            <p:ph type="title"/>
          </p:nvPr>
        </p:nvSpPr>
        <p:spPr>
          <a:xfrm>
            <a:off x="457200" y="2473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Individual Vote Counter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302" name="Google Shape;3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575" y="1038725"/>
            <a:ext cx="5900850" cy="331895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4"/>
          <p:cNvSpPr txBox="1"/>
          <p:nvPr/>
        </p:nvSpPr>
        <p:spPr>
          <a:xfrm>
            <a:off x="1154100" y="4476450"/>
            <a:ext cx="683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Counts the votes of individual participants in the electoral system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5"/>
          <p:cNvSpPr txBox="1"/>
          <p:nvPr/>
        </p:nvSpPr>
        <p:spPr>
          <a:xfrm>
            <a:off x="2404500" y="949300"/>
            <a:ext cx="4335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Individual Vote Counter</a:t>
            </a:r>
            <a:endParaRPr/>
          </a:p>
        </p:txBody>
      </p:sp>
      <p:sp>
        <p:nvSpPr>
          <p:cNvPr id="309" name="Google Shape;309;p25"/>
          <p:cNvSpPr txBox="1"/>
          <p:nvPr>
            <p:ph type="title"/>
          </p:nvPr>
        </p:nvSpPr>
        <p:spPr>
          <a:xfrm>
            <a:off x="609600" y="3997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Individual Vote Counter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310" name="Google Shape;31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6575" y="1517200"/>
            <a:ext cx="4130841" cy="347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6"/>
          <p:cNvSpPr txBox="1"/>
          <p:nvPr/>
        </p:nvSpPr>
        <p:spPr>
          <a:xfrm>
            <a:off x="2864100" y="90285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Up Counter</a:t>
            </a:r>
            <a:endParaRPr/>
          </a:p>
        </p:txBody>
      </p:sp>
      <p:pic>
        <p:nvPicPr>
          <p:cNvPr id="316" name="Google Shape;3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70750"/>
            <a:ext cx="8839201" cy="3401929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26"/>
          <p:cNvSpPr txBox="1"/>
          <p:nvPr>
            <p:ph type="title"/>
          </p:nvPr>
        </p:nvSpPr>
        <p:spPr>
          <a:xfrm>
            <a:off x="609600" y="3997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Individual Vote Counter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7"/>
          <p:cNvSpPr txBox="1"/>
          <p:nvPr>
            <p:ph type="title"/>
          </p:nvPr>
        </p:nvSpPr>
        <p:spPr>
          <a:xfrm>
            <a:off x="609600" y="3997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Comparator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323" name="Google Shape;3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431688" y="-1271425"/>
            <a:ext cx="2585425" cy="7686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7"/>
          <p:cNvSpPr txBox="1"/>
          <p:nvPr/>
        </p:nvSpPr>
        <p:spPr>
          <a:xfrm>
            <a:off x="1931850" y="4056600"/>
            <a:ext cx="5280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- Compares the votes that the individual members got -</a:t>
            </a:r>
            <a:endParaRPr sz="16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- Helps in finding out the Winners -</a:t>
            </a:r>
            <a:endParaRPr sz="16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Comparator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30" name="Google Shape;330;p28"/>
          <p:cNvSpPr txBox="1"/>
          <p:nvPr/>
        </p:nvSpPr>
        <p:spPr>
          <a:xfrm>
            <a:off x="2864100" y="64295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Comparator</a:t>
            </a:r>
            <a:endParaRPr/>
          </a:p>
        </p:txBody>
      </p:sp>
      <p:sp>
        <p:nvSpPr>
          <p:cNvPr id="331" name="Google Shape;331;p28"/>
          <p:cNvSpPr txBox="1"/>
          <p:nvPr/>
        </p:nvSpPr>
        <p:spPr>
          <a:xfrm>
            <a:off x="113175" y="1058450"/>
            <a:ext cx="213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Main Comparator Part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2" name="Google Shape;3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703337" y="-1877862"/>
            <a:ext cx="1737325" cy="834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150" y="3317475"/>
            <a:ext cx="4249654" cy="1673624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28"/>
          <p:cNvSpPr txBox="1"/>
          <p:nvPr/>
        </p:nvSpPr>
        <p:spPr>
          <a:xfrm>
            <a:off x="195225" y="3534375"/>
            <a:ext cx="3885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Magnified View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15 pairs of such cascaded comparators are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present in the Main Comparator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9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Comparator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40" name="Google Shape;340;p29"/>
          <p:cNvSpPr txBox="1"/>
          <p:nvPr/>
        </p:nvSpPr>
        <p:spPr>
          <a:xfrm>
            <a:off x="2864100" y="62100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Comparator</a:t>
            </a:r>
            <a:endParaRPr/>
          </a:p>
        </p:txBody>
      </p:sp>
      <p:pic>
        <p:nvPicPr>
          <p:cNvPr id="341" name="Google Shape;3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9500" y="1142450"/>
            <a:ext cx="3080203" cy="378024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9"/>
          <p:cNvSpPr txBox="1"/>
          <p:nvPr/>
        </p:nvSpPr>
        <p:spPr>
          <a:xfrm>
            <a:off x="249950" y="1142450"/>
            <a:ext cx="22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Case of The Chairman:</a:t>
            </a:r>
            <a:endParaRPr b="1"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0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Comparator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48" name="Google Shape;348;p30"/>
          <p:cNvSpPr txBox="1"/>
          <p:nvPr/>
        </p:nvSpPr>
        <p:spPr>
          <a:xfrm>
            <a:off x="2864100" y="62100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Comparator</a:t>
            </a:r>
            <a:endParaRPr/>
          </a:p>
        </p:txBody>
      </p:sp>
      <p:pic>
        <p:nvPicPr>
          <p:cNvPr id="349" name="Google Shape;34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426662" y="-1334662"/>
            <a:ext cx="2290675" cy="8628649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0"/>
          <p:cNvSpPr txBox="1"/>
          <p:nvPr/>
        </p:nvSpPr>
        <p:spPr>
          <a:xfrm>
            <a:off x="249950" y="1142450"/>
            <a:ext cx="279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Case of The Vice-Chairman:</a:t>
            </a:r>
            <a:endParaRPr b="1"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1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Comparator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56" name="Google Shape;356;p31"/>
          <p:cNvSpPr txBox="1"/>
          <p:nvPr/>
        </p:nvSpPr>
        <p:spPr>
          <a:xfrm>
            <a:off x="2864100" y="62100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Comparator</a:t>
            </a:r>
            <a:endParaRPr/>
          </a:p>
        </p:txBody>
      </p:sp>
      <p:sp>
        <p:nvSpPr>
          <p:cNvPr id="357" name="Google Shape;357;p31"/>
          <p:cNvSpPr txBox="1"/>
          <p:nvPr/>
        </p:nvSpPr>
        <p:spPr>
          <a:xfrm>
            <a:off x="249950" y="1142450"/>
            <a:ext cx="279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Case of The Vice-Chairman:</a:t>
            </a:r>
            <a:endParaRPr b="1"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8" name="Google Shape;3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42450"/>
            <a:ext cx="3832813" cy="38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1"/>
          <p:cNvSpPr txBox="1"/>
          <p:nvPr/>
        </p:nvSpPr>
        <p:spPr>
          <a:xfrm>
            <a:off x="457200" y="2150000"/>
            <a:ext cx="3832800" cy="17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Magnified View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111111"/>
                </a:solidFill>
              </a:rPr>
              <a:t>This circuit combination is repeated six times in the circuit and connected to each of the inputs of the Encoder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4"/>
          <p:cNvGrpSpPr/>
          <p:nvPr/>
        </p:nvGrpSpPr>
        <p:grpSpPr>
          <a:xfrm>
            <a:off x="1687200" y="1306900"/>
            <a:ext cx="5769525" cy="3299400"/>
            <a:chOff x="1687200" y="1459300"/>
            <a:chExt cx="5769525" cy="3299400"/>
          </a:xfrm>
        </p:grpSpPr>
        <p:cxnSp>
          <p:nvCxnSpPr>
            <p:cNvPr id="74" name="Google Shape;74;p14"/>
            <p:cNvCxnSpPr/>
            <p:nvPr/>
          </p:nvCxnSpPr>
          <p:spPr>
            <a:xfrm>
              <a:off x="4572000" y="1459300"/>
              <a:ext cx="0" cy="32994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75" name="Google Shape;75;p14"/>
            <p:cNvCxnSpPr/>
            <p:nvPr/>
          </p:nvCxnSpPr>
          <p:spPr>
            <a:xfrm rot="10800000">
              <a:off x="1687200" y="1774850"/>
              <a:ext cx="28848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76" name="Google Shape;76;p14"/>
            <p:cNvCxnSpPr/>
            <p:nvPr/>
          </p:nvCxnSpPr>
          <p:spPr>
            <a:xfrm rot="10800000">
              <a:off x="1687200" y="3292875"/>
              <a:ext cx="28848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77" name="Google Shape;77;p14"/>
            <p:cNvCxnSpPr/>
            <p:nvPr/>
          </p:nvCxnSpPr>
          <p:spPr>
            <a:xfrm>
              <a:off x="4571925" y="2533875"/>
              <a:ext cx="28848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78" name="Google Shape;78;p14"/>
            <p:cNvCxnSpPr/>
            <p:nvPr/>
          </p:nvCxnSpPr>
          <p:spPr>
            <a:xfrm>
              <a:off x="4571925" y="4051900"/>
              <a:ext cx="28848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sp>
        <p:nvSpPr>
          <p:cNvPr id="79" name="Google Shape;79;p14"/>
          <p:cNvSpPr txBox="1"/>
          <p:nvPr>
            <p:ph type="title"/>
          </p:nvPr>
        </p:nvSpPr>
        <p:spPr>
          <a:xfrm>
            <a:off x="457200" y="411475"/>
            <a:ext cx="82296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</a:t>
            </a:r>
            <a:endParaRPr/>
          </a:p>
        </p:txBody>
      </p:sp>
      <p:grpSp>
        <p:nvGrpSpPr>
          <p:cNvPr id="80" name="Google Shape;80;p14"/>
          <p:cNvGrpSpPr/>
          <p:nvPr/>
        </p:nvGrpSpPr>
        <p:grpSpPr>
          <a:xfrm>
            <a:off x="1704925" y="1304925"/>
            <a:ext cx="2537700" cy="987826"/>
            <a:chOff x="1704925" y="1457325"/>
            <a:chExt cx="2537700" cy="987826"/>
          </a:xfrm>
        </p:grpSpPr>
        <p:sp>
          <p:nvSpPr>
            <p:cNvPr id="81" name="Google Shape;81;p14"/>
            <p:cNvSpPr txBox="1"/>
            <p:nvPr/>
          </p:nvSpPr>
          <p:spPr>
            <a:xfrm>
              <a:off x="1704925" y="1457325"/>
              <a:ext cx="25377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Md. Reshad Al Muttaki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2" name="Google Shape;82;p14"/>
            <p:cNvSpPr txBox="1"/>
            <p:nvPr/>
          </p:nvSpPr>
          <p:spPr>
            <a:xfrm>
              <a:off x="1704925" y="1803751"/>
              <a:ext cx="25377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Student ID: 22121091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3" name="Google Shape;83;p14"/>
          <p:cNvSpPr/>
          <p:nvPr/>
        </p:nvSpPr>
        <p:spPr>
          <a:xfrm>
            <a:off x="457200" y="1306900"/>
            <a:ext cx="997500" cy="99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>
            <a:off x="1704925" y="2833563"/>
            <a:ext cx="2537700" cy="978530"/>
            <a:chOff x="1704925" y="2985963"/>
            <a:chExt cx="2537700" cy="978530"/>
          </a:xfrm>
        </p:grpSpPr>
        <p:sp>
          <p:nvSpPr>
            <p:cNvPr id="85" name="Google Shape;85;p14"/>
            <p:cNvSpPr txBox="1"/>
            <p:nvPr/>
          </p:nvSpPr>
          <p:spPr>
            <a:xfrm>
              <a:off x="1704925" y="2985963"/>
              <a:ext cx="25377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Mohammad Fasiul Abedin Khan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6" name="Google Shape;86;p14"/>
            <p:cNvSpPr txBox="1"/>
            <p:nvPr/>
          </p:nvSpPr>
          <p:spPr>
            <a:xfrm>
              <a:off x="1704925" y="3323094"/>
              <a:ext cx="25377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Student ID: 22121091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7" name="Google Shape;87;p14"/>
          <p:cNvSpPr/>
          <p:nvPr/>
        </p:nvSpPr>
        <p:spPr>
          <a:xfrm>
            <a:off x="457200" y="2824933"/>
            <a:ext cx="997500" cy="997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14"/>
          <p:cNvGrpSpPr/>
          <p:nvPr/>
        </p:nvGrpSpPr>
        <p:grpSpPr>
          <a:xfrm>
            <a:off x="4901375" y="2083188"/>
            <a:ext cx="2537700" cy="969235"/>
            <a:chOff x="4901375" y="2235588"/>
            <a:chExt cx="2537700" cy="969235"/>
          </a:xfrm>
        </p:grpSpPr>
        <p:sp>
          <p:nvSpPr>
            <p:cNvPr id="89" name="Google Shape;89;p14"/>
            <p:cNvSpPr txBox="1"/>
            <p:nvPr/>
          </p:nvSpPr>
          <p:spPr>
            <a:xfrm flipH="1">
              <a:off x="4901375" y="2235588"/>
              <a:ext cx="25377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Mushfeka Anika Bushra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0" name="Google Shape;90;p14"/>
            <p:cNvSpPr txBox="1"/>
            <p:nvPr/>
          </p:nvSpPr>
          <p:spPr>
            <a:xfrm flipH="1">
              <a:off x="4901375" y="2563422"/>
              <a:ext cx="25377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Student ID: 21321070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1" name="Google Shape;91;p14"/>
          <p:cNvSpPr/>
          <p:nvPr/>
        </p:nvSpPr>
        <p:spPr>
          <a:xfrm flipH="1">
            <a:off x="7689300" y="2065917"/>
            <a:ext cx="997500" cy="997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4"/>
          <p:cNvGrpSpPr/>
          <p:nvPr/>
        </p:nvGrpSpPr>
        <p:grpSpPr>
          <a:xfrm>
            <a:off x="4901375" y="3583939"/>
            <a:ext cx="2537700" cy="987826"/>
            <a:chOff x="4901375" y="3736339"/>
            <a:chExt cx="2537700" cy="987826"/>
          </a:xfrm>
        </p:grpSpPr>
        <p:sp>
          <p:nvSpPr>
            <p:cNvPr id="93" name="Google Shape;93;p14"/>
            <p:cNvSpPr txBox="1"/>
            <p:nvPr/>
          </p:nvSpPr>
          <p:spPr>
            <a:xfrm flipH="1">
              <a:off x="4901375" y="3736339"/>
              <a:ext cx="25377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Prapty Majumder Golpa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4" name="Google Shape;94;p14"/>
            <p:cNvSpPr txBox="1"/>
            <p:nvPr/>
          </p:nvSpPr>
          <p:spPr>
            <a:xfrm flipH="1">
              <a:off x="4901375" y="4082765"/>
              <a:ext cx="25377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Student ID: 22121032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5" name="Google Shape;95;p14"/>
          <p:cNvSpPr/>
          <p:nvPr/>
        </p:nvSpPr>
        <p:spPr>
          <a:xfrm flipH="1">
            <a:off x="7689300" y="3583950"/>
            <a:ext cx="997500" cy="997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225" y="1354124"/>
            <a:ext cx="889450" cy="88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225" y="2878113"/>
            <a:ext cx="889450" cy="88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43250" y="2127025"/>
            <a:ext cx="889450" cy="88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43250" y="3633138"/>
            <a:ext cx="889449" cy="88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2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Comparator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65" name="Google Shape;365;p32"/>
          <p:cNvSpPr txBox="1"/>
          <p:nvPr/>
        </p:nvSpPr>
        <p:spPr>
          <a:xfrm>
            <a:off x="2864100" y="62100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Comparator</a:t>
            </a:r>
            <a:endParaRPr/>
          </a:p>
        </p:txBody>
      </p:sp>
      <p:sp>
        <p:nvSpPr>
          <p:cNvPr id="366" name="Google Shape;366;p32"/>
          <p:cNvSpPr txBox="1"/>
          <p:nvPr/>
        </p:nvSpPr>
        <p:spPr>
          <a:xfrm>
            <a:off x="249950" y="1142450"/>
            <a:ext cx="279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Case of The Secretary:</a:t>
            </a:r>
            <a:endParaRPr b="1"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7" name="Google Shape;3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963" y="1542650"/>
            <a:ext cx="6526078" cy="32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3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Comparator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73" name="Google Shape;373;p33"/>
          <p:cNvSpPr txBox="1"/>
          <p:nvPr/>
        </p:nvSpPr>
        <p:spPr>
          <a:xfrm>
            <a:off x="2864100" y="62100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Comparator</a:t>
            </a:r>
            <a:endParaRPr/>
          </a:p>
        </p:txBody>
      </p:sp>
      <p:sp>
        <p:nvSpPr>
          <p:cNvPr id="374" name="Google Shape;374;p33"/>
          <p:cNvSpPr txBox="1"/>
          <p:nvPr/>
        </p:nvSpPr>
        <p:spPr>
          <a:xfrm>
            <a:off x="249950" y="1142450"/>
            <a:ext cx="279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Case of The Secretary:</a:t>
            </a:r>
            <a:endParaRPr b="1"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5" name="Google Shape;3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385563" y="-1354776"/>
            <a:ext cx="2372875" cy="8379626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3"/>
          <p:cNvSpPr txBox="1"/>
          <p:nvPr/>
        </p:nvSpPr>
        <p:spPr>
          <a:xfrm>
            <a:off x="249950" y="4127425"/>
            <a:ext cx="8436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Magnified View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circuit combination is repeated 6 times and the 6 outputs are connected as the 6 inputs of the Encoder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Comparator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82" name="Google Shape;382;p34"/>
          <p:cNvSpPr txBox="1"/>
          <p:nvPr/>
        </p:nvSpPr>
        <p:spPr>
          <a:xfrm>
            <a:off x="2864100" y="62100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Comparator</a:t>
            </a:r>
            <a:endParaRPr/>
          </a:p>
        </p:txBody>
      </p:sp>
      <p:sp>
        <p:nvSpPr>
          <p:cNvPr id="383" name="Google Shape;383;p34"/>
          <p:cNvSpPr txBox="1"/>
          <p:nvPr/>
        </p:nvSpPr>
        <p:spPr>
          <a:xfrm>
            <a:off x="249950" y="1142450"/>
            <a:ext cx="33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Encoder For all 3 Winning Candidates</a:t>
            </a:r>
            <a:r>
              <a:rPr b="1" i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4" name="Google Shape;38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875" y="1648600"/>
            <a:ext cx="3994249" cy="314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Comparator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90" name="Google Shape;390;p35"/>
          <p:cNvSpPr txBox="1"/>
          <p:nvPr/>
        </p:nvSpPr>
        <p:spPr>
          <a:xfrm>
            <a:off x="2864100" y="621000"/>
            <a:ext cx="34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Comparator</a:t>
            </a:r>
            <a:endParaRPr/>
          </a:p>
        </p:txBody>
      </p:sp>
      <p:pic>
        <p:nvPicPr>
          <p:cNvPr id="391" name="Google Shape;39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7400" y="1241850"/>
            <a:ext cx="4105150" cy="3656101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5"/>
          <p:cNvSpPr txBox="1"/>
          <p:nvPr/>
        </p:nvSpPr>
        <p:spPr>
          <a:xfrm>
            <a:off x="0" y="1036500"/>
            <a:ext cx="2787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Encoder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6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7 Segment Display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398" name="Google Shape;3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046975"/>
            <a:ext cx="2382650" cy="190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3475" y="1303775"/>
            <a:ext cx="4583313" cy="164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125" y="3183025"/>
            <a:ext cx="2342823" cy="189015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36"/>
          <p:cNvSpPr txBox="1"/>
          <p:nvPr/>
        </p:nvSpPr>
        <p:spPr>
          <a:xfrm>
            <a:off x="4103438" y="3290575"/>
            <a:ext cx="4583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7 Segment Displays for</a:t>
            </a:r>
            <a:endParaRPr i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★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Total Number of Votes Casted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★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Total Number of Votes for an Individual Candidate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★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Winner Candidate Number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7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Result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407" name="Google Shape;40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163" y="705025"/>
            <a:ext cx="8507668" cy="421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8"/>
          <p:cNvSpPr txBox="1"/>
          <p:nvPr>
            <p:ph type="title"/>
          </p:nvPr>
        </p:nvSpPr>
        <p:spPr>
          <a:xfrm>
            <a:off x="457200" y="1398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Result:</a:t>
            </a:r>
            <a:r>
              <a:rPr lang="en">
                <a:solidFill>
                  <a:schemeClr val="accent4"/>
                </a:solidFill>
              </a:rPr>
              <a:t> If number of vote is same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413" name="Google Shape;41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625" y="773400"/>
            <a:ext cx="8474758" cy="421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oogle Shape;418;p39"/>
          <p:cNvGrpSpPr/>
          <p:nvPr/>
        </p:nvGrpSpPr>
        <p:grpSpPr>
          <a:xfrm>
            <a:off x="767188" y="1457325"/>
            <a:ext cx="4318063" cy="3279273"/>
            <a:chOff x="767188" y="1457325"/>
            <a:chExt cx="4318063" cy="3279273"/>
          </a:xfrm>
        </p:grpSpPr>
        <p:cxnSp>
          <p:nvCxnSpPr>
            <p:cNvPr id="419" name="Google Shape;419;p39"/>
            <p:cNvCxnSpPr/>
            <p:nvPr/>
          </p:nvCxnSpPr>
          <p:spPr>
            <a:xfrm rot="10800000">
              <a:off x="767188" y="1851050"/>
              <a:ext cx="3476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420" name="Google Shape;420;p39"/>
            <p:cNvCxnSpPr/>
            <p:nvPr/>
          </p:nvCxnSpPr>
          <p:spPr>
            <a:xfrm rot="10800000">
              <a:off x="767188" y="3897675"/>
              <a:ext cx="3476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421" name="Google Shape;421;p39"/>
            <p:cNvCxnSpPr/>
            <p:nvPr/>
          </p:nvCxnSpPr>
          <p:spPr>
            <a:xfrm rot="10800000">
              <a:off x="767188" y="2874363"/>
              <a:ext cx="3476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422" name="Google Shape;422;p39"/>
            <p:cNvSpPr/>
            <p:nvPr/>
          </p:nvSpPr>
          <p:spPr>
            <a:xfrm>
              <a:off x="4509208" y="3503949"/>
              <a:ext cx="576043" cy="1232649"/>
            </a:xfrm>
            <a:custGeom>
              <a:rect b="b" l="l" r="r" t="t"/>
              <a:pathLst>
                <a:path extrusionOk="0" h="43285" w="20228">
                  <a:moveTo>
                    <a:pt x="0" y="1"/>
                  </a:moveTo>
                  <a:lnTo>
                    <a:pt x="0" y="7545"/>
                  </a:lnTo>
                  <a:cubicBezTo>
                    <a:pt x="6960" y="8293"/>
                    <a:pt x="12618" y="14114"/>
                    <a:pt x="12618" y="21464"/>
                  </a:cubicBezTo>
                  <a:lnTo>
                    <a:pt x="12651" y="21464"/>
                  </a:lnTo>
                  <a:lnTo>
                    <a:pt x="12651" y="21626"/>
                  </a:lnTo>
                  <a:cubicBezTo>
                    <a:pt x="12651" y="28943"/>
                    <a:pt x="7155" y="34992"/>
                    <a:pt x="0" y="35707"/>
                  </a:cubicBezTo>
                  <a:lnTo>
                    <a:pt x="0" y="43284"/>
                  </a:lnTo>
                  <a:cubicBezTo>
                    <a:pt x="11252" y="42536"/>
                    <a:pt x="20228" y="33106"/>
                    <a:pt x="20228" y="21626"/>
                  </a:cubicBezTo>
                  <a:lnTo>
                    <a:pt x="20228" y="21464"/>
                  </a:lnTo>
                  <a:lnTo>
                    <a:pt x="20195" y="21464"/>
                  </a:lnTo>
                  <a:cubicBezTo>
                    <a:pt x="20163" y="10049"/>
                    <a:pt x="11220" y="716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3847988" y="2476935"/>
              <a:ext cx="661248" cy="1238202"/>
            </a:xfrm>
            <a:custGeom>
              <a:rect b="b" l="l" r="r" t="t"/>
              <a:pathLst>
                <a:path extrusionOk="0" h="43480" w="23220">
                  <a:moveTo>
                    <a:pt x="21756" y="0"/>
                  </a:moveTo>
                  <a:cubicBezTo>
                    <a:pt x="9789" y="0"/>
                    <a:pt x="0" y="9789"/>
                    <a:pt x="0" y="21626"/>
                  </a:cubicBezTo>
                  <a:lnTo>
                    <a:pt x="163" y="21626"/>
                  </a:lnTo>
                  <a:lnTo>
                    <a:pt x="163" y="21789"/>
                  </a:lnTo>
                  <a:cubicBezTo>
                    <a:pt x="163" y="33723"/>
                    <a:pt x="9854" y="43479"/>
                    <a:pt x="21821" y="43479"/>
                  </a:cubicBezTo>
                  <a:cubicBezTo>
                    <a:pt x="22309" y="43479"/>
                    <a:pt x="22602" y="43447"/>
                    <a:pt x="23219" y="43414"/>
                  </a:cubicBezTo>
                  <a:lnTo>
                    <a:pt x="23219" y="35837"/>
                  </a:lnTo>
                  <a:cubicBezTo>
                    <a:pt x="22911" y="35870"/>
                    <a:pt x="22659" y="35878"/>
                    <a:pt x="22423" y="35878"/>
                  </a:cubicBezTo>
                  <a:cubicBezTo>
                    <a:pt x="22187" y="35878"/>
                    <a:pt x="21967" y="35870"/>
                    <a:pt x="21724" y="35870"/>
                  </a:cubicBezTo>
                  <a:cubicBezTo>
                    <a:pt x="13951" y="35870"/>
                    <a:pt x="7545" y="29496"/>
                    <a:pt x="7545" y="21691"/>
                  </a:cubicBezTo>
                  <a:cubicBezTo>
                    <a:pt x="7545" y="21691"/>
                    <a:pt x="7545" y="21593"/>
                    <a:pt x="7545" y="21593"/>
                  </a:cubicBezTo>
                  <a:cubicBezTo>
                    <a:pt x="7578" y="13854"/>
                    <a:pt x="13951" y="7545"/>
                    <a:pt x="21756" y="7545"/>
                  </a:cubicBezTo>
                  <a:cubicBezTo>
                    <a:pt x="22244" y="7545"/>
                    <a:pt x="22602" y="7643"/>
                    <a:pt x="23219" y="7708"/>
                  </a:cubicBezTo>
                  <a:lnTo>
                    <a:pt x="23219" y="131"/>
                  </a:lnTo>
                  <a:cubicBezTo>
                    <a:pt x="22602" y="98"/>
                    <a:pt x="22244" y="0"/>
                    <a:pt x="21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3891501" y="1457325"/>
              <a:ext cx="1193748" cy="1233560"/>
            </a:xfrm>
            <a:custGeom>
              <a:rect b="b" l="l" r="r" t="t"/>
              <a:pathLst>
                <a:path extrusionOk="0" h="43317" w="41919">
                  <a:moveTo>
                    <a:pt x="21691" y="0"/>
                  </a:moveTo>
                  <a:lnTo>
                    <a:pt x="21691" y="33"/>
                  </a:lnTo>
                  <a:cubicBezTo>
                    <a:pt x="9724" y="33"/>
                    <a:pt x="1" y="9724"/>
                    <a:pt x="1" y="21691"/>
                  </a:cubicBezTo>
                  <a:cubicBezTo>
                    <a:pt x="1" y="22179"/>
                    <a:pt x="1" y="22471"/>
                    <a:pt x="33" y="23089"/>
                  </a:cubicBezTo>
                  <a:lnTo>
                    <a:pt x="7610" y="23089"/>
                  </a:lnTo>
                  <a:cubicBezTo>
                    <a:pt x="7578" y="22471"/>
                    <a:pt x="7578" y="22114"/>
                    <a:pt x="7578" y="21626"/>
                  </a:cubicBezTo>
                  <a:cubicBezTo>
                    <a:pt x="7578" y="13821"/>
                    <a:pt x="13919" y="7447"/>
                    <a:pt x="21691" y="7415"/>
                  </a:cubicBezTo>
                  <a:lnTo>
                    <a:pt x="21691" y="7577"/>
                  </a:lnTo>
                  <a:cubicBezTo>
                    <a:pt x="28651" y="8293"/>
                    <a:pt x="34309" y="14146"/>
                    <a:pt x="34309" y="21496"/>
                  </a:cubicBezTo>
                  <a:lnTo>
                    <a:pt x="34342" y="21496"/>
                  </a:lnTo>
                  <a:lnTo>
                    <a:pt x="34342" y="21658"/>
                  </a:lnTo>
                  <a:cubicBezTo>
                    <a:pt x="34342" y="28975"/>
                    <a:pt x="28846" y="34991"/>
                    <a:pt x="21691" y="35739"/>
                  </a:cubicBezTo>
                  <a:lnTo>
                    <a:pt x="21691" y="43316"/>
                  </a:lnTo>
                  <a:cubicBezTo>
                    <a:pt x="32911" y="42569"/>
                    <a:pt x="41919" y="33138"/>
                    <a:pt x="41919" y="21658"/>
                  </a:cubicBezTo>
                  <a:lnTo>
                    <a:pt x="41919" y="21496"/>
                  </a:lnTo>
                  <a:lnTo>
                    <a:pt x="41886" y="21496"/>
                  </a:lnTo>
                  <a:cubicBezTo>
                    <a:pt x="41854" y="10049"/>
                    <a:pt x="32911" y="748"/>
                    <a:pt x="216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062851" y="3716961"/>
              <a:ext cx="805714" cy="805714"/>
            </a:xfrm>
            <a:custGeom>
              <a:rect b="b" l="l" r="r" t="t"/>
              <a:pathLst>
                <a:path extrusionOk="0" h="28293" w="28293">
                  <a:moveTo>
                    <a:pt x="28292" y="14146"/>
                  </a:moveTo>
                  <a:cubicBezTo>
                    <a:pt x="28292" y="21951"/>
                    <a:pt x="21983" y="28292"/>
                    <a:pt x="14146" y="28292"/>
                  </a:cubicBezTo>
                  <a:cubicBezTo>
                    <a:pt x="6341" y="28292"/>
                    <a:pt x="0" y="21951"/>
                    <a:pt x="0" y="14146"/>
                  </a:cubicBezTo>
                  <a:cubicBezTo>
                    <a:pt x="0" y="6341"/>
                    <a:pt x="6341" y="0"/>
                    <a:pt x="14146" y="0"/>
                  </a:cubicBezTo>
                  <a:cubicBezTo>
                    <a:pt x="21983" y="0"/>
                    <a:pt x="28292" y="6341"/>
                    <a:pt x="28292" y="141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</a:t>
              </a:r>
              <a:endParaRPr sz="2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062851" y="2693649"/>
              <a:ext cx="805714" cy="806625"/>
            </a:xfrm>
            <a:custGeom>
              <a:rect b="b" l="l" r="r" t="t"/>
              <a:pathLst>
                <a:path extrusionOk="0" h="28325" w="28293">
                  <a:moveTo>
                    <a:pt x="28292" y="14146"/>
                  </a:moveTo>
                  <a:cubicBezTo>
                    <a:pt x="28292" y="21983"/>
                    <a:pt x="21983" y="28325"/>
                    <a:pt x="14146" y="28325"/>
                  </a:cubicBezTo>
                  <a:cubicBezTo>
                    <a:pt x="6341" y="28325"/>
                    <a:pt x="0" y="21983"/>
                    <a:pt x="0" y="14146"/>
                  </a:cubicBezTo>
                  <a:cubicBezTo>
                    <a:pt x="0" y="6341"/>
                    <a:pt x="6341" y="0"/>
                    <a:pt x="14146" y="0"/>
                  </a:cubicBezTo>
                  <a:cubicBezTo>
                    <a:pt x="21983" y="0"/>
                    <a:pt x="28292" y="6341"/>
                    <a:pt x="28292" y="141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</a:t>
              </a:r>
              <a:endParaRPr sz="2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062851" y="1671248"/>
              <a:ext cx="805714" cy="805714"/>
            </a:xfrm>
            <a:custGeom>
              <a:rect b="b" l="l" r="r" t="t"/>
              <a:pathLst>
                <a:path extrusionOk="0" h="28293" w="28293">
                  <a:moveTo>
                    <a:pt x="28292" y="14146"/>
                  </a:moveTo>
                  <a:cubicBezTo>
                    <a:pt x="28292" y="21951"/>
                    <a:pt x="21983" y="28292"/>
                    <a:pt x="14146" y="28292"/>
                  </a:cubicBezTo>
                  <a:cubicBezTo>
                    <a:pt x="6341" y="28292"/>
                    <a:pt x="0" y="21951"/>
                    <a:pt x="0" y="14146"/>
                  </a:cubicBezTo>
                  <a:cubicBezTo>
                    <a:pt x="0" y="6342"/>
                    <a:pt x="6341" y="0"/>
                    <a:pt x="14146" y="0"/>
                  </a:cubicBezTo>
                  <a:cubicBezTo>
                    <a:pt x="21983" y="0"/>
                    <a:pt x="28292" y="6342"/>
                    <a:pt x="28292" y="141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sz="2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428" name="Google Shape;428;p39"/>
          <p:cNvSpPr txBox="1"/>
          <p:nvPr>
            <p:ph type="title"/>
          </p:nvPr>
        </p:nvSpPr>
        <p:spPr>
          <a:xfrm>
            <a:off x="457200" y="411475"/>
            <a:ext cx="82296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</a:rPr>
              <a:t>Strengths</a:t>
            </a:r>
            <a:r>
              <a:rPr lang="en">
                <a:solidFill>
                  <a:srgbClr val="B6D7A8"/>
                </a:solidFill>
              </a:rPr>
              <a:t> </a:t>
            </a:r>
            <a:r>
              <a:rPr lang="en"/>
              <a:t>of the Project</a:t>
            </a:r>
            <a:endParaRPr/>
          </a:p>
        </p:txBody>
      </p:sp>
      <p:grpSp>
        <p:nvGrpSpPr>
          <p:cNvPr id="429" name="Google Shape;429;p39"/>
          <p:cNvGrpSpPr/>
          <p:nvPr/>
        </p:nvGrpSpPr>
        <p:grpSpPr>
          <a:xfrm>
            <a:off x="784988" y="1533525"/>
            <a:ext cx="3063000" cy="779025"/>
            <a:chOff x="784988" y="1533525"/>
            <a:chExt cx="3063000" cy="779025"/>
          </a:xfrm>
        </p:grpSpPr>
        <p:sp>
          <p:nvSpPr>
            <p:cNvPr id="430" name="Google Shape;430;p39"/>
            <p:cNvSpPr txBox="1"/>
            <p:nvPr/>
          </p:nvSpPr>
          <p:spPr>
            <a:xfrm>
              <a:off x="784988" y="1533525"/>
              <a:ext cx="30630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Logical and Basic Design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31" name="Google Shape;431;p39"/>
            <p:cNvSpPr txBox="1"/>
            <p:nvPr/>
          </p:nvSpPr>
          <p:spPr>
            <a:xfrm>
              <a:off x="784988" y="1879950"/>
              <a:ext cx="3063000" cy="43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111111"/>
                  </a:solidFill>
                  <a:latin typeface="Roboto"/>
                  <a:ea typeface="Roboto"/>
                  <a:cs typeface="Roboto"/>
                  <a:sym typeface="Roboto"/>
                </a:rPr>
                <a:t>Logical and straightforward approach for the given problem</a:t>
              </a:r>
              <a:endPara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32" name="Google Shape;432;p39"/>
          <p:cNvGrpSpPr/>
          <p:nvPr/>
        </p:nvGrpSpPr>
        <p:grpSpPr>
          <a:xfrm>
            <a:off x="784988" y="3580150"/>
            <a:ext cx="3063000" cy="779025"/>
            <a:chOff x="784988" y="3580150"/>
            <a:chExt cx="3063000" cy="779025"/>
          </a:xfrm>
        </p:grpSpPr>
        <p:sp>
          <p:nvSpPr>
            <p:cNvPr id="433" name="Google Shape;433;p39"/>
            <p:cNvSpPr txBox="1"/>
            <p:nvPr/>
          </p:nvSpPr>
          <p:spPr>
            <a:xfrm>
              <a:off x="784988" y="3580150"/>
              <a:ext cx="30630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Flexibility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34" name="Google Shape;434;p39"/>
            <p:cNvSpPr txBox="1"/>
            <p:nvPr/>
          </p:nvSpPr>
          <p:spPr>
            <a:xfrm>
              <a:off x="784988" y="3926575"/>
              <a:ext cx="3063000" cy="43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Can take up to 256 votes by changing the inputs of the AND gate in the counter</a:t>
              </a:r>
              <a:endPara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35" name="Google Shape;435;p39"/>
          <p:cNvGrpSpPr/>
          <p:nvPr/>
        </p:nvGrpSpPr>
        <p:grpSpPr>
          <a:xfrm>
            <a:off x="784988" y="2556837"/>
            <a:ext cx="3063000" cy="779033"/>
            <a:chOff x="784988" y="2556837"/>
            <a:chExt cx="3063000" cy="779033"/>
          </a:xfrm>
        </p:grpSpPr>
        <p:sp>
          <p:nvSpPr>
            <p:cNvPr id="436" name="Google Shape;436;p39"/>
            <p:cNvSpPr txBox="1"/>
            <p:nvPr/>
          </p:nvSpPr>
          <p:spPr>
            <a:xfrm>
              <a:off x="784988" y="2556837"/>
              <a:ext cx="30630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Efficient and Simple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37" name="Google Shape;437;p39"/>
            <p:cNvSpPr txBox="1"/>
            <p:nvPr/>
          </p:nvSpPr>
          <p:spPr>
            <a:xfrm>
              <a:off x="784988" y="2903270"/>
              <a:ext cx="3063000" cy="43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111111"/>
                  </a:solidFill>
                  <a:latin typeface="Roboto"/>
                  <a:ea typeface="Roboto"/>
                  <a:cs typeface="Roboto"/>
                  <a:sym typeface="Roboto"/>
                </a:rPr>
                <a:t>Efficient use of resources without unnecessary complexity</a:t>
              </a:r>
              <a:endPara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38" name="Google Shape;438;p39"/>
          <p:cNvSpPr txBox="1"/>
          <p:nvPr/>
        </p:nvSpPr>
        <p:spPr>
          <a:xfrm>
            <a:off x="457200" y="918525"/>
            <a:ext cx="82296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Why the project stands out…</a:t>
            </a:r>
            <a:endParaRPr sz="15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439" name="Google Shape;439;p39"/>
          <p:cNvGrpSpPr/>
          <p:nvPr/>
        </p:nvGrpSpPr>
        <p:grpSpPr>
          <a:xfrm>
            <a:off x="5395441" y="1709871"/>
            <a:ext cx="3291368" cy="2774181"/>
            <a:chOff x="5149103" y="3665582"/>
            <a:chExt cx="640095" cy="514585"/>
          </a:xfrm>
        </p:grpSpPr>
        <p:sp>
          <p:nvSpPr>
            <p:cNvPr id="440" name="Google Shape;440;p39"/>
            <p:cNvSpPr/>
            <p:nvPr/>
          </p:nvSpPr>
          <p:spPr>
            <a:xfrm>
              <a:off x="5188261" y="3729737"/>
              <a:ext cx="560677" cy="373148"/>
            </a:xfrm>
            <a:custGeom>
              <a:rect b="b" l="l" r="r" t="t"/>
              <a:pathLst>
                <a:path extrusionOk="0" h="10830" w="16294">
                  <a:moveTo>
                    <a:pt x="1106" y="0"/>
                  </a:moveTo>
                  <a:cubicBezTo>
                    <a:pt x="489" y="0"/>
                    <a:pt x="1" y="520"/>
                    <a:pt x="1" y="1138"/>
                  </a:cubicBezTo>
                  <a:lnTo>
                    <a:pt x="1" y="10829"/>
                  </a:lnTo>
                  <a:lnTo>
                    <a:pt x="16293" y="10829"/>
                  </a:lnTo>
                  <a:lnTo>
                    <a:pt x="16293" y="1138"/>
                  </a:lnTo>
                  <a:cubicBezTo>
                    <a:pt x="16293" y="488"/>
                    <a:pt x="15805" y="0"/>
                    <a:pt x="15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5226319" y="3768947"/>
              <a:ext cx="484562" cy="333938"/>
            </a:xfrm>
            <a:custGeom>
              <a:rect b="b" l="l" r="r" t="t"/>
              <a:pathLst>
                <a:path extrusionOk="0" h="9692" w="14082">
                  <a:moveTo>
                    <a:pt x="0" y="0"/>
                  </a:moveTo>
                  <a:lnTo>
                    <a:pt x="0" y="9691"/>
                  </a:lnTo>
                  <a:lnTo>
                    <a:pt x="14081" y="9691"/>
                  </a:lnTo>
                  <a:lnTo>
                    <a:pt x="140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5149103" y="4102851"/>
              <a:ext cx="638994" cy="77317"/>
            </a:xfrm>
            <a:custGeom>
              <a:rect b="b" l="l" r="r" t="t"/>
              <a:pathLst>
                <a:path extrusionOk="0" h="2244" w="18570">
                  <a:moveTo>
                    <a:pt x="1" y="0"/>
                  </a:moveTo>
                  <a:lnTo>
                    <a:pt x="1" y="1106"/>
                  </a:lnTo>
                  <a:cubicBezTo>
                    <a:pt x="1" y="1724"/>
                    <a:pt x="521" y="2244"/>
                    <a:pt x="1139" y="2244"/>
                  </a:cubicBezTo>
                  <a:lnTo>
                    <a:pt x="17431" y="2244"/>
                  </a:lnTo>
                  <a:cubicBezTo>
                    <a:pt x="18049" y="2244"/>
                    <a:pt x="18569" y="1724"/>
                    <a:pt x="18569" y="1106"/>
                  </a:cubicBezTo>
                  <a:lnTo>
                    <a:pt x="185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5400881" y="4102851"/>
              <a:ext cx="135438" cy="38107"/>
            </a:xfrm>
            <a:custGeom>
              <a:rect b="b" l="l" r="r" t="t"/>
              <a:pathLst>
                <a:path extrusionOk="0" h="1106" w="3936">
                  <a:moveTo>
                    <a:pt x="1" y="0"/>
                  </a:moveTo>
                  <a:lnTo>
                    <a:pt x="423" y="846"/>
                  </a:lnTo>
                  <a:cubicBezTo>
                    <a:pt x="521" y="1008"/>
                    <a:pt x="683" y="1106"/>
                    <a:pt x="879" y="1106"/>
                  </a:cubicBezTo>
                  <a:lnTo>
                    <a:pt x="3057" y="1106"/>
                  </a:lnTo>
                  <a:cubicBezTo>
                    <a:pt x="3252" y="1106"/>
                    <a:pt x="3415" y="1008"/>
                    <a:pt x="3513" y="846"/>
                  </a:cubicBezTo>
                  <a:lnTo>
                    <a:pt x="3935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5410963" y="3697763"/>
              <a:ext cx="200335" cy="235776"/>
            </a:xfrm>
            <a:custGeom>
              <a:rect b="b" l="l" r="r" t="t"/>
              <a:pathLst>
                <a:path extrusionOk="0" h="6843" w="5822">
                  <a:moveTo>
                    <a:pt x="2046" y="1"/>
                  </a:moveTo>
                  <a:cubicBezTo>
                    <a:pt x="1835" y="1"/>
                    <a:pt x="1648" y="127"/>
                    <a:pt x="1594" y="343"/>
                  </a:cubicBezTo>
                  <a:lnTo>
                    <a:pt x="98" y="5253"/>
                  </a:lnTo>
                  <a:cubicBezTo>
                    <a:pt x="0" y="5481"/>
                    <a:pt x="163" y="5773"/>
                    <a:pt x="423" y="5839"/>
                  </a:cubicBezTo>
                  <a:lnTo>
                    <a:pt x="3642" y="6814"/>
                  </a:lnTo>
                  <a:cubicBezTo>
                    <a:pt x="3694" y="6834"/>
                    <a:pt x="3746" y="6843"/>
                    <a:pt x="3797" y="6843"/>
                  </a:cubicBezTo>
                  <a:cubicBezTo>
                    <a:pt x="4000" y="6843"/>
                    <a:pt x="4182" y="6697"/>
                    <a:pt x="4260" y="6489"/>
                  </a:cubicBezTo>
                  <a:lnTo>
                    <a:pt x="5203" y="3367"/>
                  </a:lnTo>
                  <a:lnTo>
                    <a:pt x="5724" y="1611"/>
                  </a:lnTo>
                  <a:cubicBezTo>
                    <a:pt x="5821" y="1351"/>
                    <a:pt x="5659" y="1058"/>
                    <a:pt x="5431" y="993"/>
                  </a:cubicBezTo>
                  <a:lnTo>
                    <a:pt x="2179" y="18"/>
                  </a:lnTo>
                  <a:cubicBezTo>
                    <a:pt x="2134" y="6"/>
                    <a:pt x="2090" y="1"/>
                    <a:pt x="20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5529574" y="3728600"/>
              <a:ext cx="81724" cy="87447"/>
            </a:xfrm>
            <a:custGeom>
              <a:rect b="b" l="l" r="r" t="t"/>
              <a:pathLst>
                <a:path extrusionOk="0" h="2538" w="2375">
                  <a:moveTo>
                    <a:pt x="1659" y="1"/>
                  </a:moveTo>
                  <a:cubicBezTo>
                    <a:pt x="1854" y="131"/>
                    <a:pt x="1951" y="358"/>
                    <a:pt x="1886" y="586"/>
                  </a:cubicBezTo>
                  <a:lnTo>
                    <a:pt x="1691" y="1204"/>
                  </a:lnTo>
                  <a:lnTo>
                    <a:pt x="521" y="1431"/>
                  </a:lnTo>
                  <a:cubicBezTo>
                    <a:pt x="195" y="1496"/>
                    <a:pt x="0" y="1789"/>
                    <a:pt x="33" y="2082"/>
                  </a:cubicBezTo>
                  <a:lnTo>
                    <a:pt x="98" y="2374"/>
                  </a:lnTo>
                  <a:cubicBezTo>
                    <a:pt x="98" y="2472"/>
                    <a:pt x="195" y="2537"/>
                    <a:pt x="293" y="2537"/>
                  </a:cubicBezTo>
                  <a:lnTo>
                    <a:pt x="1756" y="2472"/>
                  </a:lnTo>
                  <a:lnTo>
                    <a:pt x="2277" y="716"/>
                  </a:lnTo>
                  <a:cubicBezTo>
                    <a:pt x="2374" y="456"/>
                    <a:pt x="2212" y="163"/>
                    <a:pt x="1984" y="98"/>
                  </a:cubicBezTo>
                  <a:lnTo>
                    <a:pt x="1659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5542994" y="3688254"/>
              <a:ext cx="191388" cy="132273"/>
            </a:xfrm>
            <a:custGeom>
              <a:rect b="b" l="l" r="r" t="t"/>
              <a:pathLst>
                <a:path extrusionOk="0" h="3839" w="5562">
                  <a:moveTo>
                    <a:pt x="2049" y="1"/>
                  </a:moveTo>
                  <a:cubicBezTo>
                    <a:pt x="1822" y="1"/>
                    <a:pt x="1594" y="98"/>
                    <a:pt x="1464" y="261"/>
                  </a:cubicBezTo>
                  <a:lnTo>
                    <a:pt x="846" y="1041"/>
                  </a:lnTo>
                  <a:lnTo>
                    <a:pt x="1561" y="1269"/>
                  </a:lnTo>
                  <a:cubicBezTo>
                    <a:pt x="1822" y="1334"/>
                    <a:pt x="1984" y="1627"/>
                    <a:pt x="1887" y="1887"/>
                  </a:cubicBezTo>
                  <a:lnTo>
                    <a:pt x="1692" y="2505"/>
                  </a:lnTo>
                  <a:lnTo>
                    <a:pt x="521" y="2732"/>
                  </a:lnTo>
                  <a:cubicBezTo>
                    <a:pt x="196" y="2798"/>
                    <a:pt x="1" y="3090"/>
                    <a:pt x="66" y="3383"/>
                  </a:cubicBezTo>
                  <a:lnTo>
                    <a:pt x="98" y="3676"/>
                  </a:lnTo>
                  <a:cubicBezTo>
                    <a:pt x="98" y="3773"/>
                    <a:pt x="196" y="3838"/>
                    <a:pt x="293" y="3838"/>
                  </a:cubicBezTo>
                  <a:lnTo>
                    <a:pt x="2862" y="3708"/>
                  </a:lnTo>
                  <a:cubicBezTo>
                    <a:pt x="3220" y="3708"/>
                    <a:pt x="3545" y="3611"/>
                    <a:pt x="3870" y="3415"/>
                  </a:cubicBezTo>
                  <a:lnTo>
                    <a:pt x="5561" y="2472"/>
                  </a:lnTo>
                  <a:lnTo>
                    <a:pt x="5009" y="294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F6A9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5710846" y="3665582"/>
              <a:ext cx="78352" cy="118697"/>
            </a:xfrm>
            <a:custGeom>
              <a:rect b="b" l="l" r="r" t="t"/>
              <a:pathLst>
                <a:path extrusionOk="0" h="3445" w="2277">
                  <a:moveTo>
                    <a:pt x="1291" y="0"/>
                  </a:moveTo>
                  <a:cubicBezTo>
                    <a:pt x="1272" y="0"/>
                    <a:pt x="1253" y="3"/>
                    <a:pt x="1236" y="8"/>
                  </a:cubicBezTo>
                  <a:lnTo>
                    <a:pt x="196" y="366"/>
                  </a:lnTo>
                  <a:cubicBezTo>
                    <a:pt x="65" y="399"/>
                    <a:pt x="0" y="529"/>
                    <a:pt x="33" y="626"/>
                  </a:cubicBezTo>
                  <a:lnTo>
                    <a:pt x="716" y="3293"/>
                  </a:lnTo>
                  <a:cubicBezTo>
                    <a:pt x="741" y="3368"/>
                    <a:pt x="825" y="3444"/>
                    <a:pt x="922" y="3444"/>
                  </a:cubicBezTo>
                  <a:cubicBezTo>
                    <a:pt x="950" y="3444"/>
                    <a:pt x="979" y="3438"/>
                    <a:pt x="1009" y="3423"/>
                  </a:cubicBezTo>
                  <a:lnTo>
                    <a:pt x="2082" y="3098"/>
                  </a:lnTo>
                  <a:cubicBezTo>
                    <a:pt x="2179" y="3065"/>
                    <a:pt x="2277" y="2935"/>
                    <a:pt x="2244" y="2805"/>
                  </a:cubicBezTo>
                  <a:lnTo>
                    <a:pt x="1529" y="171"/>
                  </a:lnTo>
                  <a:cubicBezTo>
                    <a:pt x="1502" y="63"/>
                    <a:pt x="1386" y="0"/>
                    <a:pt x="12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5329273" y="3896640"/>
              <a:ext cx="298782" cy="39244"/>
            </a:xfrm>
            <a:custGeom>
              <a:rect b="b" l="l" r="r" t="t"/>
              <a:pathLst>
                <a:path extrusionOk="0" h="1139" w="8683">
                  <a:moveTo>
                    <a:pt x="260" y="0"/>
                  </a:moveTo>
                  <a:cubicBezTo>
                    <a:pt x="98" y="0"/>
                    <a:pt x="0" y="131"/>
                    <a:pt x="0" y="261"/>
                  </a:cubicBezTo>
                  <a:lnTo>
                    <a:pt x="0" y="878"/>
                  </a:lnTo>
                  <a:cubicBezTo>
                    <a:pt x="0" y="1009"/>
                    <a:pt x="98" y="1139"/>
                    <a:pt x="260" y="1139"/>
                  </a:cubicBezTo>
                  <a:lnTo>
                    <a:pt x="8390" y="1139"/>
                  </a:lnTo>
                  <a:cubicBezTo>
                    <a:pt x="8553" y="1139"/>
                    <a:pt x="8683" y="1009"/>
                    <a:pt x="8650" y="878"/>
                  </a:cubicBezTo>
                  <a:lnTo>
                    <a:pt x="8650" y="261"/>
                  </a:lnTo>
                  <a:cubicBezTo>
                    <a:pt x="8650" y="131"/>
                    <a:pt x="8553" y="0"/>
                    <a:pt x="8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5348302" y="3935850"/>
              <a:ext cx="259623" cy="167003"/>
            </a:xfrm>
            <a:custGeom>
              <a:rect b="b" l="l" r="r" t="t"/>
              <a:pathLst>
                <a:path extrusionOk="0" h="4847" w="7545">
                  <a:moveTo>
                    <a:pt x="0" y="1"/>
                  </a:moveTo>
                  <a:lnTo>
                    <a:pt x="0" y="4456"/>
                  </a:lnTo>
                  <a:cubicBezTo>
                    <a:pt x="0" y="4683"/>
                    <a:pt x="163" y="4846"/>
                    <a:pt x="358" y="4846"/>
                  </a:cubicBezTo>
                  <a:lnTo>
                    <a:pt x="7187" y="4846"/>
                  </a:lnTo>
                  <a:cubicBezTo>
                    <a:pt x="7382" y="4846"/>
                    <a:pt x="7545" y="4683"/>
                    <a:pt x="7545" y="4456"/>
                  </a:cubicBezTo>
                  <a:lnTo>
                    <a:pt x="75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5348302" y="3935882"/>
              <a:ext cx="259623" cy="38142"/>
            </a:xfrm>
            <a:custGeom>
              <a:rect b="b" l="l" r="r" t="t"/>
              <a:pathLst>
                <a:path extrusionOk="0" h="1107" w="7545">
                  <a:moveTo>
                    <a:pt x="0" y="1"/>
                  </a:moveTo>
                  <a:lnTo>
                    <a:pt x="0" y="358"/>
                  </a:lnTo>
                  <a:lnTo>
                    <a:pt x="7545" y="1106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5429991" y="4009822"/>
              <a:ext cx="19029" cy="19088"/>
            </a:xfrm>
            <a:custGeom>
              <a:rect b="b" l="l" r="r" t="t"/>
              <a:pathLst>
                <a:path extrusionOk="0" h="554" w="553">
                  <a:moveTo>
                    <a:pt x="293" y="1"/>
                  </a:moveTo>
                  <a:cubicBezTo>
                    <a:pt x="130" y="1"/>
                    <a:pt x="0" y="131"/>
                    <a:pt x="0" y="261"/>
                  </a:cubicBezTo>
                  <a:cubicBezTo>
                    <a:pt x="0" y="424"/>
                    <a:pt x="130" y="554"/>
                    <a:pt x="293" y="554"/>
                  </a:cubicBezTo>
                  <a:cubicBezTo>
                    <a:pt x="423" y="554"/>
                    <a:pt x="553" y="424"/>
                    <a:pt x="553" y="261"/>
                  </a:cubicBezTo>
                  <a:cubicBezTo>
                    <a:pt x="553" y="131"/>
                    <a:pt x="423" y="1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5468014" y="4009822"/>
              <a:ext cx="20199" cy="19088"/>
            </a:xfrm>
            <a:custGeom>
              <a:rect b="b" l="l" r="r" t="t"/>
              <a:pathLst>
                <a:path extrusionOk="0" h="554" w="587">
                  <a:moveTo>
                    <a:pt x="293" y="1"/>
                  </a:moveTo>
                  <a:cubicBezTo>
                    <a:pt x="131" y="1"/>
                    <a:pt x="1" y="131"/>
                    <a:pt x="1" y="261"/>
                  </a:cubicBezTo>
                  <a:cubicBezTo>
                    <a:pt x="1" y="424"/>
                    <a:pt x="131" y="554"/>
                    <a:pt x="293" y="554"/>
                  </a:cubicBezTo>
                  <a:cubicBezTo>
                    <a:pt x="456" y="554"/>
                    <a:pt x="586" y="424"/>
                    <a:pt x="586" y="261"/>
                  </a:cubicBezTo>
                  <a:cubicBezTo>
                    <a:pt x="586" y="131"/>
                    <a:pt x="456" y="1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5507173" y="4009822"/>
              <a:ext cx="19063" cy="19088"/>
            </a:xfrm>
            <a:custGeom>
              <a:rect b="b" l="l" r="r" t="t"/>
              <a:pathLst>
                <a:path extrusionOk="0" h="554" w="554">
                  <a:moveTo>
                    <a:pt x="294" y="1"/>
                  </a:moveTo>
                  <a:cubicBezTo>
                    <a:pt x="131" y="1"/>
                    <a:pt x="1" y="131"/>
                    <a:pt x="1" y="261"/>
                  </a:cubicBezTo>
                  <a:cubicBezTo>
                    <a:pt x="1" y="424"/>
                    <a:pt x="131" y="554"/>
                    <a:pt x="294" y="554"/>
                  </a:cubicBezTo>
                  <a:cubicBezTo>
                    <a:pt x="424" y="554"/>
                    <a:pt x="554" y="424"/>
                    <a:pt x="554" y="261"/>
                  </a:cubicBezTo>
                  <a:cubicBezTo>
                    <a:pt x="554" y="131"/>
                    <a:pt x="424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40"/>
          <p:cNvGrpSpPr/>
          <p:nvPr/>
        </p:nvGrpSpPr>
        <p:grpSpPr>
          <a:xfrm>
            <a:off x="580400" y="1332288"/>
            <a:ext cx="2180700" cy="3279288"/>
            <a:chOff x="733888" y="1457313"/>
            <a:chExt cx="2180700" cy="3279288"/>
          </a:xfrm>
        </p:grpSpPr>
        <p:sp>
          <p:nvSpPr>
            <p:cNvPr id="459" name="Google Shape;459;p40"/>
            <p:cNvSpPr/>
            <p:nvPr/>
          </p:nvSpPr>
          <p:spPr>
            <a:xfrm>
              <a:off x="1278988" y="1457313"/>
              <a:ext cx="1090500" cy="109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0"/>
            <p:cNvSpPr/>
            <p:nvPr/>
          </p:nvSpPr>
          <p:spPr>
            <a:xfrm>
              <a:off x="733888" y="2960900"/>
              <a:ext cx="2180700" cy="17757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0"/>
            <p:cNvSpPr/>
            <p:nvPr/>
          </p:nvSpPr>
          <p:spPr>
            <a:xfrm>
              <a:off x="1596688" y="2733350"/>
              <a:ext cx="455100" cy="45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462" name="Google Shape;462;p40"/>
            <p:cNvCxnSpPr>
              <a:stCxn id="459" idx="4"/>
              <a:endCxn id="461" idx="0"/>
            </p:cNvCxnSpPr>
            <p:nvPr/>
          </p:nvCxnSpPr>
          <p:spPr>
            <a:xfrm>
              <a:off x="1824238" y="2547813"/>
              <a:ext cx="0" cy="1854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63" name="Google Shape;463;p40"/>
          <p:cNvGrpSpPr/>
          <p:nvPr/>
        </p:nvGrpSpPr>
        <p:grpSpPr>
          <a:xfrm>
            <a:off x="6382875" y="1332288"/>
            <a:ext cx="2180700" cy="3279288"/>
            <a:chOff x="3481650" y="1457313"/>
            <a:chExt cx="2180700" cy="3279288"/>
          </a:xfrm>
        </p:grpSpPr>
        <p:sp>
          <p:nvSpPr>
            <p:cNvPr id="464" name="Google Shape;464;p40"/>
            <p:cNvSpPr/>
            <p:nvPr/>
          </p:nvSpPr>
          <p:spPr>
            <a:xfrm>
              <a:off x="4026750" y="1457313"/>
              <a:ext cx="1090500" cy="1090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0"/>
            <p:cNvSpPr/>
            <p:nvPr/>
          </p:nvSpPr>
          <p:spPr>
            <a:xfrm>
              <a:off x="3481650" y="2960900"/>
              <a:ext cx="2180700" cy="17757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0"/>
            <p:cNvSpPr/>
            <p:nvPr/>
          </p:nvSpPr>
          <p:spPr>
            <a:xfrm>
              <a:off x="4344450" y="2733350"/>
              <a:ext cx="455100" cy="45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</a:t>
              </a:r>
              <a:endParaRPr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467" name="Google Shape;467;p40"/>
            <p:cNvCxnSpPr>
              <a:stCxn id="464" idx="4"/>
              <a:endCxn id="466" idx="0"/>
            </p:cNvCxnSpPr>
            <p:nvPr/>
          </p:nvCxnSpPr>
          <p:spPr>
            <a:xfrm>
              <a:off x="4572000" y="2547813"/>
              <a:ext cx="0" cy="1854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8" name="Google Shape;468;p40"/>
          <p:cNvSpPr txBox="1"/>
          <p:nvPr/>
        </p:nvSpPr>
        <p:spPr>
          <a:xfrm>
            <a:off x="741950" y="3094150"/>
            <a:ext cx="18576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Limited application and usage</a:t>
            </a:r>
            <a:endParaRPr sz="19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40"/>
          <p:cNvSpPr txBox="1"/>
          <p:nvPr/>
        </p:nvSpPr>
        <p:spPr>
          <a:xfrm>
            <a:off x="6544425" y="3173650"/>
            <a:ext cx="1857600" cy="11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Use of a lot of logic gates which might result in delays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70" name="Google Shape;470;p40"/>
          <p:cNvGrpSpPr/>
          <p:nvPr/>
        </p:nvGrpSpPr>
        <p:grpSpPr>
          <a:xfrm>
            <a:off x="1375902" y="1589537"/>
            <a:ext cx="589729" cy="576046"/>
            <a:chOff x="-1726825" y="2241025"/>
            <a:chExt cx="715864" cy="726048"/>
          </a:xfrm>
        </p:grpSpPr>
        <p:sp>
          <p:nvSpPr>
            <p:cNvPr id="471" name="Google Shape;471;p40"/>
            <p:cNvSpPr/>
            <p:nvPr/>
          </p:nvSpPr>
          <p:spPr>
            <a:xfrm>
              <a:off x="-1413495" y="2241025"/>
              <a:ext cx="90477" cy="726048"/>
            </a:xfrm>
            <a:custGeom>
              <a:rect b="b" l="l" r="r" t="t"/>
              <a:pathLst>
                <a:path extrusionOk="0" h="18537" w="2310">
                  <a:moveTo>
                    <a:pt x="553" y="1"/>
                  </a:moveTo>
                  <a:cubicBezTo>
                    <a:pt x="261" y="1"/>
                    <a:pt x="1" y="228"/>
                    <a:pt x="1" y="554"/>
                  </a:cubicBezTo>
                  <a:lnTo>
                    <a:pt x="1" y="18179"/>
                  </a:lnTo>
                  <a:cubicBezTo>
                    <a:pt x="1" y="18374"/>
                    <a:pt x="163" y="18537"/>
                    <a:pt x="391" y="18537"/>
                  </a:cubicBezTo>
                  <a:lnTo>
                    <a:pt x="1919" y="18537"/>
                  </a:lnTo>
                  <a:cubicBezTo>
                    <a:pt x="2114" y="18537"/>
                    <a:pt x="2310" y="18374"/>
                    <a:pt x="2310" y="18179"/>
                  </a:cubicBezTo>
                  <a:lnTo>
                    <a:pt x="2310" y="554"/>
                  </a:lnTo>
                  <a:cubicBezTo>
                    <a:pt x="2310" y="228"/>
                    <a:pt x="2049" y="1"/>
                    <a:pt x="17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0"/>
            <p:cNvSpPr/>
            <p:nvPr/>
          </p:nvSpPr>
          <p:spPr>
            <a:xfrm>
              <a:off x="-1726825" y="2327661"/>
              <a:ext cx="715864" cy="326109"/>
            </a:xfrm>
            <a:custGeom>
              <a:rect b="b" l="l" r="r" t="t"/>
              <a:pathLst>
                <a:path extrusionOk="0" h="8326" w="18277">
                  <a:moveTo>
                    <a:pt x="1106" y="0"/>
                  </a:moveTo>
                  <a:cubicBezTo>
                    <a:pt x="489" y="0"/>
                    <a:pt x="1" y="488"/>
                    <a:pt x="1" y="1106"/>
                  </a:cubicBezTo>
                  <a:lnTo>
                    <a:pt x="1" y="7219"/>
                  </a:lnTo>
                  <a:cubicBezTo>
                    <a:pt x="1" y="7837"/>
                    <a:pt x="489" y="8325"/>
                    <a:pt x="1106" y="8325"/>
                  </a:cubicBezTo>
                  <a:lnTo>
                    <a:pt x="17171" y="8325"/>
                  </a:lnTo>
                  <a:cubicBezTo>
                    <a:pt x="17789" y="8325"/>
                    <a:pt x="18277" y="7837"/>
                    <a:pt x="18277" y="7219"/>
                  </a:cubicBezTo>
                  <a:lnTo>
                    <a:pt x="18277" y="1106"/>
                  </a:lnTo>
                  <a:cubicBezTo>
                    <a:pt x="18277" y="488"/>
                    <a:pt x="17789" y="0"/>
                    <a:pt x="171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0"/>
            <p:cNvSpPr/>
            <p:nvPr/>
          </p:nvSpPr>
          <p:spPr>
            <a:xfrm>
              <a:off x="-1154919" y="2434624"/>
              <a:ext cx="99368" cy="133796"/>
            </a:xfrm>
            <a:custGeom>
              <a:rect b="b" l="l" r="r" t="t"/>
              <a:pathLst>
                <a:path extrusionOk="0" h="3416" w="2537">
                  <a:moveTo>
                    <a:pt x="1073" y="554"/>
                  </a:moveTo>
                  <a:cubicBezTo>
                    <a:pt x="1756" y="554"/>
                    <a:pt x="1984" y="1171"/>
                    <a:pt x="1984" y="1724"/>
                  </a:cubicBezTo>
                  <a:cubicBezTo>
                    <a:pt x="1984" y="2277"/>
                    <a:pt x="1724" y="2862"/>
                    <a:pt x="1106" y="2862"/>
                  </a:cubicBezTo>
                  <a:lnTo>
                    <a:pt x="553" y="2862"/>
                  </a:lnTo>
                  <a:cubicBezTo>
                    <a:pt x="553" y="2537"/>
                    <a:pt x="553" y="1984"/>
                    <a:pt x="553" y="1724"/>
                  </a:cubicBezTo>
                  <a:lnTo>
                    <a:pt x="553" y="554"/>
                  </a:lnTo>
                  <a:close/>
                  <a:moveTo>
                    <a:pt x="293" y="1"/>
                  </a:moveTo>
                  <a:cubicBezTo>
                    <a:pt x="195" y="1"/>
                    <a:pt x="130" y="33"/>
                    <a:pt x="98" y="98"/>
                  </a:cubicBezTo>
                  <a:cubicBezTo>
                    <a:pt x="33" y="131"/>
                    <a:pt x="0" y="196"/>
                    <a:pt x="0" y="293"/>
                  </a:cubicBezTo>
                  <a:lnTo>
                    <a:pt x="0" y="3123"/>
                  </a:lnTo>
                  <a:cubicBezTo>
                    <a:pt x="0" y="3123"/>
                    <a:pt x="0" y="3155"/>
                    <a:pt x="0" y="3155"/>
                  </a:cubicBezTo>
                  <a:cubicBezTo>
                    <a:pt x="0" y="3220"/>
                    <a:pt x="33" y="3318"/>
                    <a:pt x="98" y="3350"/>
                  </a:cubicBezTo>
                  <a:cubicBezTo>
                    <a:pt x="130" y="3415"/>
                    <a:pt x="228" y="3415"/>
                    <a:pt x="293" y="3415"/>
                  </a:cubicBezTo>
                  <a:lnTo>
                    <a:pt x="1138" y="3415"/>
                  </a:lnTo>
                  <a:cubicBezTo>
                    <a:pt x="1951" y="3415"/>
                    <a:pt x="2537" y="2700"/>
                    <a:pt x="2537" y="1724"/>
                  </a:cubicBezTo>
                  <a:cubicBezTo>
                    <a:pt x="2537" y="684"/>
                    <a:pt x="1951" y="1"/>
                    <a:pt x="1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0"/>
            <p:cNvSpPr/>
            <p:nvPr/>
          </p:nvSpPr>
          <p:spPr>
            <a:xfrm>
              <a:off x="-1249192" y="2435916"/>
              <a:ext cx="68817" cy="132504"/>
            </a:xfrm>
            <a:custGeom>
              <a:rect b="b" l="l" r="r" t="t"/>
              <a:pathLst>
                <a:path extrusionOk="0" h="3383" w="1757">
                  <a:moveTo>
                    <a:pt x="261" y="0"/>
                  </a:moveTo>
                  <a:cubicBezTo>
                    <a:pt x="131" y="0"/>
                    <a:pt x="1" y="130"/>
                    <a:pt x="1" y="260"/>
                  </a:cubicBezTo>
                  <a:lnTo>
                    <a:pt x="1" y="3090"/>
                  </a:lnTo>
                  <a:cubicBezTo>
                    <a:pt x="1" y="3252"/>
                    <a:pt x="131" y="3382"/>
                    <a:pt x="261" y="3382"/>
                  </a:cubicBezTo>
                  <a:lnTo>
                    <a:pt x="1497" y="3382"/>
                  </a:lnTo>
                  <a:cubicBezTo>
                    <a:pt x="1627" y="3382"/>
                    <a:pt x="1757" y="3252"/>
                    <a:pt x="1757" y="3090"/>
                  </a:cubicBezTo>
                  <a:cubicBezTo>
                    <a:pt x="1757" y="2960"/>
                    <a:pt x="1659" y="2829"/>
                    <a:pt x="1497" y="2829"/>
                  </a:cubicBezTo>
                  <a:lnTo>
                    <a:pt x="553" y="2829"/>
                  </a:lnTo>
                  <a:lnTo>
                    <a:pt x="553" y="1951"/>
                  </a:lnTo>
                  <a:lnTo>
                    <a:pt x="1399" y="1951"/>
                  </a:lnTo>
                  <a:cubicBezTo>
                    <a:pt x="1562" y="1951"/>
                    <a:pt x="1692" y="1854"/>
                    <a:pt x="1692" y="1691"/>
                  </a:cubicBezTo>
                  <a:cubicBezTo>
                    <a:pt x="1692" y="1529"/>
                    <a:pt x="1562" y="1399"/>
                    <a:pt x="1399" y="1399"/>
                  </a:cubicBezTo>
                  <a:lnTo>
                    <a:pt x="553" y="1399"/>
                  </a:lnTo>
                  <a:lnTo>
                    <a:pt x="553" y="553"/>
                  </a:lnTo>
                  <a:lnTo>
                    <a:pt x="1497" y="553"/>
                  </a:lnTo>
                  <a:cubicBezTo>
                    <a:pt x="1627" y="553"/>
                    <a:pt x="1757" y="423"/>
                    <a:pt x="1757" y="260"/>
                  </a:cubicBezTo>
                  <a:cubicBezTo>
                    <a:pt x="1757" y="130"/>
                    <a:pt x="1659" y="0"/>
                    <a:pt x="14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0"/>
            <p:cNvSpPr/>
            <p:nvPr/>
          </p:nvSpPr>
          <p:spPr>
            <a:xfrm>
              <a:off x="-1365085" y="2434624"/>
              <a:ext cx="85385" cy="133796"/>
            </a:xfrm>
            <a:custGeom>
              <a:rect b="b" l="l" r="r" t="t"/>
              <a:pathLst>
                <a:path extrusionOk="0" h="3416" w="2180">
                  <a:moveTo>
                    <a:pt x="261" y="1"/>
                  </a:moveTo>
                  <a:cubicBezTo>
                    <a:pt x="130" y="1"/>
                    <a:pt x="0" y="131"/>
                    <a:pt x="0" y="293"/>
                  </a:cubicBezTo>
                  <a:cubicBezTo>
                    <a:pt x="0" y="456"/>
                    <a:pt x="130" y="554"/>
                    <a:pt x="261" y="554"/>
                  </a:cubicBezTo>
                  <a:lnTo>
                    <a:pt x="813" y="554"/>
                  </a:lnTo>
                  <a:lnTo>
                    <a:pt x="813" y="3155"/>
                  </a:lnTo>
                  <a:cubicBezTo>
                    <a:pt x="813" y="3285"/>
                    <a:pt x="911" y="3415"/>
                    <a:pt x="1074" y="3415"/>
                  </a:cubicBezTo>
                  <a:cubicBezTo>
                    <a:pt x="1236" y="3415"/>
                    <a:pt x="1366" y="3318"/>
                    <a:pt x="1366" y="3155"/>
                  </a:cubicBezTo>
                  <a:lnTo>
                    <a:pt x="1366" y="554"/>
                  </a:lnTo>
                  <a:lnTo>
                    <a:pt x="1886" y="554"/>
                  </a:lnTo>
                  <a:cubicBezTo>
                    <a:pt x="2049" y="554"/>
                    <a:pt x="2179" y="456"/>
                    <a:pt x="2179" y="293"/>
                  </a:cubicBezTo>
                  <a:cubicBezTo>
                    <a:pt x="2179" y="131"/>
                    <a:pt x="2049" y="1"/>
                    <a:pt x="1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0"/>
            <p:cNvSpPr/>
            <p:nvPr/>
          </p:nvSpPr>
          <p:spPr>
            <a:xfrm>
              <a:off x="-1506476" y="2434624"/>
              <a:ext cx="136342" cy="133796"/>
            </a:xfrm>
            <a:custGeom>
              <a:rect b="b" l="l" r="r" t="t"/>
              <a:pathLst>
                <a:path extrusionOk="0" h="3416" w="3481">
                  <a:moveTo>
                    <a:pt x="1724" y="554"/>
                  </a:moveTo>
                  <a:cubicBezTo>
                    <a:pt x="2375" y="554"/>
                    <a:pt x="2927" y="1074"/>
                    <a:pt x="2927" y="1724"/>
                  </a:cubicBezTo>
                  <a:cubicBezTo>
                    <a:pt x="2927" y="2342"/>
                    <a:pt x="2375" y="2862"/>
                    <a:pt x="1724" y="2862"/>
                  </a:cubicBezTo>
                  <a:cubicBezTo>
                    <a:pt x="1074" y="2862"/>
                    <a:pt x="554" y="2342"/>
                    <a:pt x="554" y="1724"/>
                  </a:cubicBezTo>
                  <a:cubicBezTo>
                    <a:pt x="554" y="1074"/>
                    <a:pt x="1074" y="554"/>
                    <a:pt x="1724" y="554"/>
                  </a:cubicBezTo>
                  <a:close/>
                  <a:moveTo>
                    <a:pt x="1724" y="1"/>
                  </a:moveTo>
                  <a:cubicBezTo>
                    <a:pt x="781" y="1"/>
                    <a:pt x="1" y="781"/>
                    <a:pt x="1" y="1724"/>
                  </a:cubicBezTo>
                  <a:cubicBezTo>
                    <a:pt x="1" y="2667"/>
                    <a:pt x="781" y="3415"/>
                    <a:pt x="1724" y="3415"/>
                  </a:cubicBezTo>
                  <a:cubicBezTo>
                    <a:pt x="2700" y="3415"/>
                    <a:pt x="3480" y="2667"/>
                    <a:pt x="3480" y="1724"/>
                  </a:cubicBezTo>
                  <a:cubicBezTo>
                    <a:pt x="3480" y="781"/>
                    <a:pt x="2700" y="1"/>
                    <a:pt x="17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0"/>
            <p:cNvSpPr/>
            <p:nvPr/>
          </p:nvSpPr>
          <p:spPr>
            <a:xfrm>
              <a:off x="-1682254" y="2415511"/>
              <a:ext cx="152910" cy="152910"/>
            </a:xfrm>
            <a:custGeom>
              <a:rect b="b" l="l" r="r" t="t"/>
              <a:pathLst>
                <a:path extrusionOk="0" h="3904" w="3904">
                  <a:moveTo>
                    <a:pt x="619" y="1"/>
                  </a:moveTo>
                  <a:cubicBezTo>
                    <a:pt x="261" y="1"/>
                    <a:pt x="1" y="261"/>
                    <a:pt x="1" y="619"/>
                  </a:cubicBezTo>
                  <a:lnTo>
                    <a:pt x="1" y="3285"/>
                  </a:lnTo>
                  <a:cubicBezTo>
                    <a:pt x="1" y="3643"/>
                    <a:pt x="261" y="3903"/>
                    <a:pt x="619" y="3903"/>
                  </a:cubicBezTo>
                  <a:lnTo>
                    <a:pt x="3318" y="3903"/>
                  </a:lnTo>
                  <a:cubicBezTo>
                    <a:pt x="3643" y="3903"/>
                    <a:pt x="3903" y="3643"/>
                    <a:pt x="3903" y="3285"/>
                  </a:cubicBezTo>
                  <a:lnTo>
                    <a:pt x="3903" y="2440"/>
                  </a:lnTo>
                  <a:cubicBezTo>
                    <a:pt x="3903" y="2310"/>
                    <a:pt x="3806" y="2180"/>
                    <a:pt x="3643" y="2180"/>
                  </a:cubicBezTo>
                  <a:cubicBezTo>
                    <a:pt x="3481" y="2180"/>
                    <a:pt x="3350" y="2310"/>
                    <a:pt x="3350" y="2472"/>
                  </a:cubicBezTo>
                  <a:lnTo>
                    <a:pt x="3350" y="3318"/>
                  </a:lnTo>
                  <a:cubicBezTo>
                    <a:pt x="3350" y="3350"/>
                    <a:pt x="3350" y="3350"/>
                    <a:pt x="3318" y="3350"/>
                  </a:cubicBezTo>
                  <a:lnTo>
                    <a:pt x="619" y="3350"/>
                  </a:lnTo>
                  <a:cubicBezTo>
                    <a:pt x="586" y="3350"/>
                    <a:pt x="554" y="3350"/>
                    <a:pt x="554" y="3318"/>
                  </a:cubicBezTo>
                  <a:lnTo>
                    <a:pt x="554" y="619"/>
                  </a:lnTo>
                  <a:cubicBezTo>
                    <a:pt x="554" y="586"/>
                    <a:pt x="586" y="554"/>
                    <a:pt x="619" y="554"/>
                  </a:cubicBezTo>
                  <a:lnTo>
                    <a:pt x="2798" y="554"/>
                  </a:lnTo>
                  <a:cubicBezTo>
                    <a:pt x="2960" y="554"/>
                    <a:pt x="3090" y="424"/>
                    <a:pt x="3090" y="261"/>
                  </a:cubicBezTo>
                  <a:cubicBezTo>
                    <a:pt x="3090" y="131"/>
                    <a:pt x="2960" y="1"/>
                    <a:pt x="2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0"/>
            <p:cNvSpPr/>
            <p:nvPr/>
          </p:nvSpPr>
          <p:spPr>
            <a:xfrm>
              <a:off x="-1646573" y="2411712"/>
              <a:ext cx="150325" cy="108298"/>
            </a:xfrm>
            <a:custGeom>
              <a:rect b="b" l="l" r="r" t="t"/>
              <a:pathLst>
                <a:path extrusionOk="0" h="2765" w="3838">
                  <a:moveTo>
                    <a:pt x="3533" y="0"/>
                  </a:moveTo>
                  <a:cubicBezTo>
                    <a:pt x="3464" y="0"/>
                    <a:pt x="3399" y="33"/>
                    <a:pt x="3350" y="98"/>
                  </a:cubicBezTo>
                  <a:lnTo>
                    <a:pt x="1236" y="2212"/>
                  </a:lnTo>
                  <a:lnTo>
                    <a:pt x="1139" y="2212"/>
                  </a:lnTo>
                  <a:lnTo>
                    <a:pt x="488" y="1529"/>
                  </a:lnTo>
                  <a:cubicBezTo>
                    <a:pt x="440" y="1480"/>
                    <a:pt x="366" y="1456"/>
                    <a:pt x="293" y="1456"/>
                  </a:cubicBezTo>
                  <a:cubicBezTo>
                    <a:pt x="220" y="1456"/>
                    <a:pt x="147" y="1480"/>
                    <a:pt x="98" y="1529"/>
                  </a:cubicBezTo>
                  <a:cubicBezTo>
                    <a:pt x="1" y="1659"/>
                    <a:pt x="1" y="1822"/>
                    <a:pt x="98" y="1919"/>
                  </a:cubicBezTo>
                  <a:lnTo>
                    <a:pt x="748" y="2602"/>
                  </a:lnTo>
                  <a:cubicBezTo>
                    <a:pt x="879" y="2700"/>
                    <a:pt x="1041" y="2765"/>
                    <a:pt x="1204" y="2765"/>
                  </a:cubicBezTo>
                  <a:cubicBezTo>
                    <a:pt x="1366" y="2765"/>
                    <a:pt x="1496" y="2700"/>
                    <a:pt x="1627" y="2602"/>
                  </a:cubicBezTo>
                  <a:lnTo>
                    <a:pt x="3740" y="488"/>
                  </a:lnTo>
                  <a:cubicBezTo>
                    <a:pt x="3838" y="391"/>
                    <a:pt x="3838" y="196"/>
                    <a:pt x="3740" y="98"/>
                  </a:cubicBezTo>
                  <a:cubicBezTo>
                    <a:pt x="3675" y="33"/>
                    <a:pt x="3602" y="0"/>
                    <a:pt x="3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0"/>
            <p:cNvSpPr/>
            <p:nvPr/>
          </p:nvSpPr>
          <p:spPr>
            <a:xfrm>
              <a:off x="-1413495" y="2653720"/>
              <a:ext cx="89184" cy="62433"/>
            </a:xfrm>
            <a:custGeom>
              <a:rect b="b" l="l" r="r" t="t"/>
              <a:pathLst>
                <a:path extrusionOk="0" h="1594" w="2277">
                  <a:moveTo>
                    <a:pt x="1" y="0"/>
                  </a:moveTo>
                  <a:lnTo>
                    <a:pt x="1" y="488"/>
                  </a:lnTo>
                  <a:lnTo>
                    <a:pt x="2277" y="1594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" name="Google Shape;480;p40"/>
          <p:cNvGrpSpPr/>
          <p:nvPr/>
        </p:nvGrpSpPr>
        <p:grpSpPr>
          <a:xfrm>
            <a:off x="7105844" y="1589532"/>
            <a:ext cx="656510" cy="576033"/>
            <a:chOff x="7242849" y="2703486"/>
            <a:chExt cx="438902" cy="427927"/>
          </a:xfrm>
        </p:grpSpPr>
        <p:sp>
          <p:nvSpPr>
            <p:cNvPr id="481" name="Google Shape;481;p40"/>
            <p:cNvSpPr/>
            <p:nvPr/>
          </p:nvSpPr>
          <p:spPr>
            <a:xfrm>
              <a:off x="7518008" y="3004478"/>
              <a:ext cx="163743" cy="126188"/>
            </a:xfrm>
            <a:custGeom>
              <a:rect b="b" l="l" r="r" t="t"/>
              <a:pathLst>
                <a:path extrusionOk="0" h="5399" w="6928">
                  <a:moveTo>
                    <a:pt x="2635" y="0"/>
                  </a:moveTo>
                  <a:lnTo>
                    <a:pt x="2635" y="390"/>
                  </a:lnTo>
                  <a:cubicBezTo>
                    <a:pt x="2635" y="651"/>
                    <a:pt x="2472" y="813"/>
                    <a:pt x="2245" y="878"/>
                  </a:cubicBezTo>
                  <a:lnTo>
                    <a:pt x="1822" y="943"/>
                  </a:lnTo>
                  <a:cubicBezTo>
                    <a:pt x="781" y="1138"/>
                    <a:pt x="1" y="2049"/>
                    <a:pt x="1" y="3122"/>
                  </a:cubicBezTo>
                  <a:lnTo>
                    <a:pt x="1" y="5398"/>
                  </a:lnTo>
                  <a:lnTo>
                    <a:pt x="6570" y="5398"/>
                  </a:lnTo>
                  <a:cubicBezTo>
                    <a:pt x="6765" y="5398"/>
                    <a:pt x="6928" y="5236"/>
                    <a:pt x="6928" y="5041"/>
                  </a:cubicBezTo>
                  <a:lnTo>
                    <a:pt x="6928" y="3122"/>
                  </a:lnTo>
                  <a:cubicBezTo>
                    <a:pt x="6928" y="2049"/>
                    <a:pt x="6180" y="1138"/>
                    <a:pt x="5106" y="943"/>
                  </a:cubicBezTo>
                  <a:lnTo>
                    <a:pt x="4684" y="878"/>
                  </a:lnTo>
                  <a:cubicBezTo>
                    <a:pt x="4456" y="846"/>
                    <a:pt x="4293" y="618"/>
                    <a:pt x="4293" y="390"/>
                  </a:cubicBezTo>
                  <a:lnTo>
                    <a:pt x="42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7641760" y="3104792"/>
              <a:ext cx="13094" cy="25873"/>
            </a:xfrm>
            <a:custGeom>
              <a:rect b="b" l="l" r="r" t="t"/>
              <a:pathLst>
                <a:path extrusionOk="0" h="1107" w="554">
                  <a:moveTo>
                    <a:pt x="293" y="1"/>
                  </a:moveTo>
                  <a:cubicBezTo>
                    <a:pt x="131" y="1"/>
                    <a:pt x="1" y="98"/>
                    <a:pt x="1" y="261"/>
                  </a:cubicBezTo>
                  <a:lnTo>
                    <a:pt x="1" y="846"/>
                  </a:lnTo>
                  <a:cubicBezTo>
                    <a:pt x="1" y="1009"/>
                    <a:pt x="131" y="1106"/>
                    <a:pt x="293" y="1106"/>
                  </a:cubicBezTo>
                  <a:cubicBezTo>
                    <a:pt x="423" y="1106"/>
                    <a:pt x="553" y="1009"/>
                    <a:pt x="553" y="846"/>
                  </a:cubicBezTo>
                  <a:lnTo>
                    <a:pt x="553" y="261"/>
                  </a:lnTo>
                  <a:cubicBezTo>
                    <a:pt x="553" y="98"/>
                    <a:pt x="423" y="1"/>
                    <a:pt x="293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7574117" y="3004478"/>
              <a:ext cx="51524" cy="31950"/>
            </a:xfrm>
            <a:custGeom>
              <a:rect b="b" l="l" r="r" t="t"/>
              <a:pathLst>
                <a:path extrusionOk="0" h="1367" w="2180">
                  <a:moveTo>
                    <a:pt x="261" y="0"/>
                  </a:moveTo>
                  <a:lnTo>
                    <a:pt x="261" y="423"/>
                  </a:lnTo>
                  <a:cubicBezTo>
                    <a:pt x="261" y="586"/>
                    <a:pt x="163" y="748"/>
                    <a:pt x="1" y="813"/>
                  </a:cubicBezTo>
                  <a:cubicBezTo>
                    <a:pt x="261" y="1138"/>
                    <a:pt x="651" y="1366"/>
                    <a:pt x="1106" y="1366"/>
                  </a:cubicBezTo>
                  <a:cubicBezTo>
                    <a:pt x="1529" y="1366"/>
                    <a:pt x="1919" y="1138"/>
                    <a:pt x="2180" y="813"/>
                  </a:cubicBezTo>
                  <a:cubicBezTo>
                    <a:pt x="2017" y="748"/>
                    <a:pt x="1919" y="586"/>
                    <a:pt x="1919" y="423"/>
                  </a:cubicBezTo>
                  <a:lnTo>
                    <a:pt x="1919" y="0"/>
                  </a:ln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7563363" y="2898834"/>
              <a:ext cx="76105" cy="65373"/>
            </a:xfrm>
            <a:custGeom>
              <a:rect b="b" l="l" r="r" t="t"/>
              <a:pathLst>
                <a:path extrusionOk="0" h="2797" w="3220">
                  <a:moveTo>
                    <a:pt x="1009" y="0"/>
                  </a:moveTo>
                  <a:cubicBezTo>
                    <a:pt x="456" y="0"/>
                    <a:pt x="1" y="455"/>
                    <a:pt x="1" y="1041"/>
                  </a:cubicBezTo>
                  <a:lnTo>
                    <a:pt x="1" y="2797"/>
                  </a:lnTo>
                  <a:lnTo>
                    <a:pt x="3220" y="2797"/>
                  </a:lnTo>
                  <a:lnTo>
                    <a:pt x="3220" y="1041"/>
                  </a:lnTo>
                  <a:cubicBezTo>
                    <a:pt x="3220" y="455"/>
                    <a:pt x="2765" y="0"/>
                    <a:pt x="22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7580262" y="3004478"/>
              <a:ext cx="45379" cy="19773"/>
            </a:xfrm>
            <a:custGeom>
              <a:rect b="b" l="l" r="r" t="t"/>
              <a:pathLst>
                <a:path extrusionOk="0" h="846" w="1920">
                  <a:moveTo>
                    <a:pt x="1" y="0"/>
                  </a:moveTo>
                  <a:lnTo>
                    <a:pt x="1" y="423"/>
                  </a:lnTo>
                  <a:cubicBezTo>
                    <a:pt x="66" y="455"/>
                    <a:pt x="99" y="521"/>
                    <a:pt x="131" y="553"/>
                  </a:cubicBezTo>
                  <a:cubicBezTo>
                    <a:pt x="326" y="748"/>
                    <a:pt x="586" y="846"/>
                    <a:pt x="846" y="846"/>
                  </a:cubicBezTo>
                  <a:lnTo>
                    <a:pt x="1692" y="846"/>
                  </a:lnTo>
                  <a:cubicBezTo>
                    <a:pt x="1757" y="846"/>
                    <a:pt x="1855" y="846"/>
                    <a:pt x="1920" y="813"/>
                  </a:cubicBezTo>
                  <a:cubicBezTo>
                    <a:pt x="1757" y="748"/>
                    <a:pt x="1659" y="586"/>
                    <a:pt x="1659" y="423"/>
                  </a:cubicBezTo>
                  <a:lnTo>
                    <a:pt x="1659" y="0"/>
                  </a:ln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7563363" y="2936066"/>
              <a:ext cx="76105" cy="70702"/>
            </a:xfrm>
            <a:custGeom>
              <a:rect b="b" l="l" r="r" t="t"/>
              <a:pathLst>
                <a:path extrusionOk="0" h="3025" w="3220">
                  <a:moveTo>
                    <a:pt x="1822" y="0"/>
                  </a:moveTo>
                  <a:cubicBezTo>
                    <a:pt x="1627" y="131"/>
                    <a:pt x="1334" y="326"/>
                    <a:pt x="1009" y="456"/>
                  </a:cubicBezTo>
                  <a:cubicBezTo>
                    <a:pt x="618" y="618"/>
                    <a:pt x="261" y="716"/>
                    <a:pt x="1" y="748"/>
                  </a:cubicBezTo>
                  <a:lnTo>
                    <a:pt x="1" y="1594"/>
                  </a:lnTo>
                  <a:cubicBezTo>
                    <a:pt x="1" y="2017"/>
                    <a:pt x="163" y="2439"/>
                    <a:pt x="488" y="2732"/>
                  </a:cubicBezTo>
                  <a:cubicBezTo>
                    <a:pt x="651" y="2927"/>
                    <a:pt x="911" y="3025"/>
                    <a:pt x="1204" y="3025"/>
                  </a:cubicBezTo>
                  <a:lnTo>
                    <a:pt x="2017" y="3025"/>
                  </a:lnTo>
                  <a:cubicBezTo>
                    <a:pt x="2309" y="3025"/>
                    <a:pt x="2537" y="2927"/>
                    <a:pt x="2732" y="2732"/>
                  </a:cubicBezTo>
                  <a:cubicBezTo>
                    <a:pt x="3025" y="2439"/>
                    <a:pt x="3220" y="2017"/>
                    <a:pt x="3220" y="1594"/>
                  </a:cubicBezTo>
                  <a:lnTo>
                    <a:pt x="3220" y="748"/>
                  </a:lnTo>
                  <a:cubicBezTo>
                    <a:pt x="3025" y="716"/>
                    <a:pt x="2732" y="651"/>
                    <a:pt x="2440" y="488"/>
                  </a:cubicBezTo>
                  <a:cubicBezTo>
                    <a:pt x="2147" y="326"/>
                    <a:pt x="1919" y="131"/>
                    <a:pt x="1822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7419639" y="2886657"/>
              <a:ext cx="112999" cy="139113"/>
            </a:xfrm>
            <a:custGeom>
              <a:rect b="b" l="l" r="r" t="t"/>
              <a:pathLst>
                <a:path extrusionOk="0" h="5952" w="4781">
                  <a:moveTo>
                    <a:pt x="2407" y="1"/>
                  </a:moveTo>
                  <a:cubicBezTo>
                    <a:pt x="1074" y="1"/>
                    <a:pt x="0" y="1074"/>
                    <a:pt x="0" y="2375"/>
                  </a:cubicBezTo>
                  <a:lnTo>
                    <a:pt x="0" y="5074"/>
                  </a:lnTo>
                  <a:cubicBezTo>
                    <a:pt x="0" y="5562"/>
                    <a:pt x="391" y="5952"/>
                    <a:pt x="878" y="5952"/>
                  </a:cubicBezTo>
                  <a:lnTo>
                    <a:pt x="3903" y="5952"/>
                  </a:lnTo>
                  <a:cubicBezTo>
                    <a:pt x="4391" y="5952"/>
                    <a:pt x="4781" y="5562"/>
                    <a:pt x="4781" y="5106"/>
                  </a:cubicBezTo>
                  <a:lnTo>
                    <a:pt x="4781" y="2375"/>
                  </a:lnTo>
                  <a:cubicBezTo>
                    <a:pt x="4781" y="1074"/>
                    <a:pt x="3708" y="1"/>
                    <a:pt x="2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7302811" y="2838299"/>
              <a:ext cx="41527" cy="96271"/>
            </a:xfrm>
            <a:custGeom>
              <a:rect b="b" l="l" r="r" t="t"/>
              <a:pathLst>
                <a:path extrusionOk="0" h="4119" w="1757">
                  <a:moveTo>
                    <a:pt x="330" y="0"/>
                  </a:moveTo>
                  <a:cubicBezTo>
                    <a:pt x="298" y="0"/>
                    <a:pt x="264" y="7"/>
                    <a:pt x="228" y="21"/>
                  </a:cubicBezTo>
                  <a:cubicBezTo>
                    <a:pt x="98" y="53"/>
                    <a:pt x="0" y="216"/>
                    <a:pt x="65" y="379"/>
                  </a:cubicBezTo>
                  <a:lnTo>
                    <a:pt x="1171" y="3923"/>
                  </a:lnTo>
                  <a:cubicBezTo>
                    <a:pt x="1204" y="4021"/>
                    <a:pt x="1334" y="4118"/>
                    <a:pt x="1431" y="4118"/>
                  </a:cubicBezTo>
                  <a:cubicBezTo>
                    <a:pt x="1464" y="4118"/>
                    <a:pt x="1496" y="4118"/>
                    <a:pt x="1529" y="4086"/>
                  </a:cubicBezTo>
                  <a:cubicBezTo>
                    <a:pt x="1659" y="4053"/>
                    <a:pt x="1756" y="3891"/>
                    <a:pt x="1691" y="3761"/>
                  </a:cubicBezTo>
                  <a:lnTo>
                    <a:pt x="586" y="184"/>
                  </a:lnTo>
                  <a:cubicBezTo>
                    <a:pt x="535" y="82"/>
                    <a:pt x="445" y="0"/>
                    <a:pt x="3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7518008" y="3028037"/>
              <a:ext cx="70740" cy="102629"/>
            </a:xfrm>
            <a:custGeom>
              <a:rect b="b" l="l" r="r" t="t"/>
              <a:pathLst>
                <a:path extrusionOk="0" h="4391" w="2993">
                  <a:moveTo>
                    <a:pt x="1594" y="0"/>
                  </a:moveTo>
                  <a:cubicBezTo>
                    <a:pt x="651" y="260"/>
                    <a:pt x="1" y="1139"/>
                    <a:pt x="1" y="2114"/>
                  </a:cubicBezTo>
                  <a:lnTo>
                    <a:pt x="1" y="4390"/>
                  </a:lnTo>
                  <a:lnTo>
                    <a:pt x="2602" y="4390"/>
                  </a:lnTo>
                  <a:cubicBezTo>
                    <a:pt x="2830" y="4390"/>
                    <a:pt x="2993" y="4228"/>
                    <a:pt x="2993" y="4033"/>
                  </a:cubicBezTo>
                  <a:lnTo>
                    <a:pt x="2993" y="2309"/>
                  </a:lnTo>
                  <a:cubicBezTo>
                    <a:pt x="2993" y="1334"/>
                    <a:pt x="2440" y="423"/>
                    <a:pt x="1594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7317417" y="2891799"/>
              <a:ext cx="253651" cy="239615"/>
            </a:xfrm>
            <a:custGeom>
              <a:rect b="b" l="l" r="r" t="t"/>
              <a:pathLst>
                <a:path extrusionOk="0" h="10252" w="10732">
                  <a:moveTo>
                    <a:pt x="802" y="1"/>
                  </a:moveTo>
                  <a:cubicBezTo>
                    <a:pt x="719" y="1"/>
                    <a:pt x="635" y="14"/>
                    <a:pt x="553" y="41"/>
                  </a:cubicBezTo>
                  <a:cubicBezTo>
                    <a:pt x="195" y="203"/>
                    <a:pt x="0" y="594"/>
                    <a:pt x="130" y="984"/>
                  </a:cubicBezTo>
                  <a:lnTo>
                    <a:pt x="1464" y="4951"/>
                  </a:lnTo>
                  <a:cubicBezTo>
                    <a:pt x="1529" y="5179"/>
                    <a:pt x="1691" y="5342"/>
                    <a:pt x="1919" y="5407"/>
                  </a:cubicBezTo>
                  <a:lnTo>
                    <a:pt x="3968" y="6285"/>
                  </a:lnTo>
                  <a:cubicBezTo>
                    <a:pt x="4163" y="6382"/>
                    <a:pt x="4293" y="6577"/>
                    <a:pt x="4293" y="6772"/>
                  </a:cubicBezTo>
                  <a:lnTo>
                    <a:pt x="4293" y="9862"/>
                  </a:lnTo>
                  <a:cubicBezTo>
                    <a:pt x="4293" y="10057"/>
                    <a:pt x="4455" y="10219"/>
                    <a:pt x="4683" y="10252"/>
                  </a:cubicBezTo>
                  <a:lnTo>
                    <a:pt x="10342" y="10252"/>
                  </a:lnTo>
                  <a:cubicBezTo>
                    <a:pt x="10569" y="10252"/>
                    <a:pt x="10732" y="10057"/>
                    <a:pt x="10732" y="9862"/>
                  </a:cubicBezTo>
                  <a:lnTo>
                    <a:pt x="10732" y="8138"/>
                  </a:lnTo>
                  <a:cubicBezTo>
                    <a:pt x="10732" y="6870"/>
                    <a:pt x="9821" y="5797"/>
                    <a:pt x="8585" y="5569"/>
                  </a:cubicBezTo>
                  <a:lnTo>
                    <a:pt x="8065" y="5472"/>
                  </a:lnTo>
                  <a:cubicBezTo>
                    <a:pt x="7805" y="5439"/>
                    <a:pt x="7610" y="5211"/>
                    <a:pt x="7610" y="4919"/>
                  </a:cubicBezTo>
                  <a:lnTo>
                    <a:pt x="7610" y="4431"/>
                  </a:lnTo>
                  <a:lnTo>
                    <a:pt x="5789" y="4431"/>
                  </a:lnTo>
                  <a:lnTo>
                    <a:pt x="5789" y="4886"/>
                  </a:lnTo>
                  <a:cubicBezTo>
                    <a:pt x="5789" y="5073"/>
                    <a:pt x="5614" y="5237"/>
                    <a:pt x="5426" y="5237"/>
                  </a:cubicBezTo>
                  <a:cubicBezTo>
                    <a:pt x="5385" y="5237"/>
                    <a:pt x="5342" y="5229"/>
                    <a:pt x="5301" y="5211"/>
                  </a:cubicBezTo>
                  <a:lnTo>
                    <a:pt x="2732" y="4171"/>
                  </a:lnTo>
                  <a:lnTo>
                    <a:pt x="1529" y="496"/>
                  </a:lnTo>
                  <a:cubicBezTo>
                    <a:pt x="1426" y="187"/>
                    <a:pt x="1119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7317417" y="2891799"/>
              <a:ext cx="38454" cy="36695"/>
            </a:xfrm>
            <a:custGeom>
              <a:rect b="b" l="l" r="r" t="t"/>
              <a:pathLst>
                <a:path extrusionOk="0" h="1570" w="1627">
                  <a:moveTo>
                    <a:pt x="802" y="1"/>
                  </a:moveTo>
                  <a:cubicBezTo>
                    <a:pt x="719" y="1"/>
                    <a:pt x="635" y="14"/>
                    <a:pt x="553" y="41"/>
                  </a:cubicBezTo>
                  <a:cubicBezTo>
                    <a:pt x="195" y="171"/>
                    <a:pt x="0" y="594"/>
                    <a:pt x="130" y="984"/>
                  </a:cubicBezTo>
                  <a:lnTo>
                    <a:pt x="325" y="1569"/>
                  </a:lnTo>
                  <a:lnTo>
                    <a:pt x="1626" y="854"/>
                  </a:lnTo>
                  <a:lnTo>
                    <a:pt x="1529" y="496"/>
                  </a:lnTo>
                  <a:cubicBezTo>
                    <a:pt x="1426" y="187"/>
                    <a:pt x="1119" y="1"/>
                    <a:pt x="802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7433465" y="2986995"/>
              <a:ext cx="77665" cy="55510"/>
            </a:xfrm>
            <a:custGeom>
              <a:rect b="b" l="l" r="r" t="t"/>
              <a:pathLst>
                <a:path extrusionOk="0" h="2375" w="3286">
                  <a:moveTo>
                    <a:pt x="879" y="0"/>
                  </a:moveTo>
                  <a:lnTo>
                    <a:pt x="879" y="813"/>
                  </a:lnTo>
                  <a:cubicBezTo>
                    <a:pt x="879" y="1000"/>
                    <a:pt x="704" y="1164"/>
                    <a:pt x="516" y="1164"/>
                  </a:cubicBezTo>
                  <a:cubicBezTo>
                    <a:pt x="475" y="1164"/>
                    <a:pt x="432" y="1156"/>
                    <a:pt x="391" y="1138"/>
                  </a:cubicBezTo>
                  <a:lnTo>
                    <a:pt x="1" y="976"/>
                  </a:lnTo>
                  <a:lnTo>
                    <a:pt x="1" y="976"/>
                  </a:lnTo>
                  <a:cubicBezTo>
                    <a:pt x="261" y="1789"/>
                    <a:pt x="944" y="2374"/>
                    <a:pt x="1757" y="2374"/>
                  </a:cubicBezTo>
                  <a:cubicBezTo>
                    <a:pt x="2407" y="2374"/>
                    <a:pt x="2960" y="1984"/>
                    <a:pt x="3285" y="1431"/>
                  </a:cubicBezTo>
                  <a:lnTo>
                    <a:pt x="3155" y="1399"/>
                  </a:lnTo>
                  <a:cubicBezTo>
                    <a:pt x="2895" y="1366"/>
                    <a:pt x="2700" y="1138"/>
                    <a:pt x="2700" y="846"/>
                  </a:cubicBezTo>
                  <a:lnTo>
                    <a:pt x="2700" y="0"/>
                  </a:lnTo>
                  <a:close/>
                </a:path>
              </a:pathLst>
            </a:custGeom>
            <a:solidFill>
              <a:srgbClr val="D78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7242849" y="2703486"/>
              <a:ext cx="141455" cy="139884"/>
            </a:xfrm>
            <a:custGeom>
              <a:rect b="b" l="l" r="r" t="t"/>
              <a:pathLst>
                <a:path extrusionOk="0" h="5985" w="5985">
                  <a:moveTo>
                    <a:pt x="586" y="0"/>
                  </a:moveTo>
                  <a:cubicBezTo>
                    <a:pt x="261" y="0"/>
                    <a:pt x="1" y="261"/>
                    <a:pt x="1" y="586"/>
                  </a:cubicBezTo>
                  <a:lnTo>
                    <a:pt x="1" y="5431"/>
                  </a:lnTo>
                  <a:cubicBezTo>
                    <a:pt x="1" y="5724"/>
                    <a:pt x="261" y="5984"/>
                    <a:pt x="586" y="5984"/>
                  </a:cubicBezTo>
                  <a:lnTo>
                    <a:pt x="5432" y="5984"/>
                  </a:lnTo>
                  <a:cubicBezTo>
                    <a:pt x="5757" y="5984"/>
                    <a:pt x="5984" y="5724"/>
                    <a:pt x="5984" y="5431"/>
                  </a:cubicBezTo>
                  <a:lnTo>
                    <a:pt x="5984" y="586"/>
                  </a:lnTo>
                  <a:cubicBezTo>
                    <a:pt x="5984" y="261"/>
                    <a:pt x="5724" y="0"/>
                    <a:pt x="54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7525713" y="3101006"/>
              <a:ext cx="13850" cy="29660"/>
            </a:xfrm>
            <a:custGeom>
              <a:rect b="b" l="l" r="r" t="t"/>
              <a:pathLst>
                <a:path extrusionOk="0" h="1269" w="586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lnTo>
                    <a:pt x="0" y="1008"/>
                  </a:lnTo>
                  <a:cubicBezTo>
                    <a:pt x="0" y="1171"/>
                    <a:pt x="130" y="1268"/>
                    <a:pt x="293" y="1268"/>
                  </a:cubicBezTo>
                  <a:cubicBezTo>
                    <a:pt x="455" y="1268"/>
                    <a:pt x="585" y="1171"/>
                    <a:pt x="585" y="1008"/>
                  </a:cubicBezTo>
                  <a:lnTo>
                    <a:pt x="585" y="293"/>
                  </a:lnTo>
                  <a:cubicBezTo>
                    <a:pt x="585" y="130"/>
                    <a:pt x="455" y="0"/>
                    <a:pt x="293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7454997" y="2986995"/>
              <a:ext cx="46136" cy="32698"/>
            </a:xfrm>
            <a:custGeom>
              <a:rect b="b" l="l" r="r" t="t"/>
              <a:pathLst>
                <a:path extrusionOk="0" h="1399" w="1952">
                  <a:moveTo>
                    <a:pt x="0" y="0"/>
                  </a:moveTo>
                  <a:lnTo>
                    <a:pt x="0" y="260"/>
                  </a:lnTo>
                  <a:cubicBezTo>
                    <a:pt x="0" y="553"/>
                    <a:pt x="98" y="813"/>
                    <a:pt x="293" y="1008"/>
                  </a:cubicBezTo>
                  <a:lnTo>
                    <a:pt x="456" y="1138"/>
                  </a:lnTo>
                  <a:cubicBezTo>
                    <a:pt x="586" y="1301"/>
                    <a:pt x="813" y="1399"/>
                    <a:pt x="1041" y="1399"/>
                  </a:cubicBezTo>
                  <a:lnTo>
                    <a:pt x="1496" y="1399"/>
                  </a:lnTo>
                  <a:cubicBezTo>
                    <a:pt x="1659" y="1399"/>
                    <a:pt x="1821" y="1334"/>
                    <a:pt x="1951" y="1236"/>
                  </a:cubicBezTo>
                  <a:cubicBezTo>
                    <a:pt x="1854" y="1138"/>
                    <a:pt x="1789" y="1008"/>
                    <a:pt x="1789" y="846"/>
                  </a:cubicBezTo>
                  <a:lnTo>
                    <a:pt x="1789" y="0"/>
                  </a:lnTo>
                  <a:close/>
                </a:path>
              </a:pathLst>
            </a:custGeom>
            <a:solidFill>
              <a:srgbClr val="CA6E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7446535" y="2936066"/>
              <a:ext cx="59986" cy="66144"/>
            </a:xfrm>
            <a:custGeom>
              <a:rect b="b" l="l" r="r" t="t"/>
              <a:pathLst>
                <a:path extrusionOk="0" h="2830" w="2538">
                  <a:moveTo>
                    <a:pt x="1627" y="0"/>
                  </a:moveTo>
                  <a:cubicBezTo>
                    <a:pt x="1561" y="131"/>
                    <a:pt x="1431" y="358"/>
                    <a:pt x="1106" y="521"/>
                  </a:cubicBezTo>
                  <a:cubicBezTo>
                    <a:pt x="908" y="632"/>
                    <a:pt x="710" y="668"/>
                    <a:pt x="537" y="668"/>
                  </a:cubicBezTo>
                  <a:cubicBezTo>
                    <a:pt x="255" y="668"/>
                    <a:pt x="41" y="573"/>
                    <a:pt x="1" y="553"/>
                  </a:cubicBezTo>
                  <a:lnTo>
                    <a:pt x="1" y="1691"/>
                  </a:lnTo>
                  <a:cubicBezTo>
                    <a:pt x="1" y="1984"/>
                    <a:pt x="98" y="2244"/>
                    <a:pt x="293" y="2439"/>
                  </a:cubicBezTo>
                  <a:lnTo>
                    <a:pt x="423" y="2570"/>
                  </a:lnTo>
                  <a:cubicBezTo>
                    <a:pt x="586" y="2732"/>
                    <a:pt x="814" y="2830"/>
                    <a:pt x="1009" y="2830"/>
                  </a:cubicBezTo>
                  <a:lnTo>
                    <a:pt x="1496" y="2830"/>
                  </a:lnTo>
                  <a:cubicBezTo>
                    <a:pt x="1724" y="2830"/>
                    <a:pt x="1919" y="2732"/>
                    <a:pt x="2082" y="2570"/>
                  </a:cubicBezTo>
                  <a:lnTo>
                    <a:pt x="2212" y="2439"/>
                  </a:lnTo>
                  <a:cubicBezTo>
                    <a:pt x="2407" y="2244"/>
                    <a:pt x="2537" y="1984"/>
                    <a:pt x="2537" y="1691"/>
                  </a:cubicBezTo>
                  <a:lnTo>
                    <a:pt x="2537" y="553"/>
                  </a:lnTo>
                  <a:cubicBezTo>
                    <a:pt x="2440" y="553"/>
                    <a:pt x="2212" y="553"/>
                    <a:pt x="1984" y="423"/>
                  </a:cubicBezTo>
                  <a:cubicBezTo>
                    <a:pt x="1757" y="261"/>
                    <a:pt x="1659" y="98"/>
                    <a:pt x="1627" y="0"/>
                  </a:cubicBezTo>
                  <a:close/>
                </a:path>
              </a:pathLst>
            </a:custGeom>
            <a:solidFill>
              <a:srgbClr val="D78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7307420" y="2727046"/>
              <a:ext cx="13094" cy="66915"/>
            </a:xfrm>
            <a:custGeom>
              <a:rect b="b" l="l" r="r" t="t"/>
              <a:pathLst>
                <a:path extrusionOk="0" h="2863" w="554">
                  <a:moveTo>
                    <a:pt x="261" y="1"/>
                  </a:moveTo>
                  <a:cubicBezTo>
                    <a:pt x="131" y="1"/>
                    <a:pt x="1" y="131"/>
                    <a:pt x="1" y="261"/>
                  </a:cubicBezTo>
                  <a:lnTo>
                    <a:pt x="1" y="2602"/>
                  </a:lnTo>
                  <a:cubicBezTo>
                    <a:pt x="1" y="2765"/>
                    <a:pt x="131" y="2862"/>
                    <a:pt x="261" y="2862"/>
                  </a:cubicBezTo>
                  <a:cubicBezTo>
                    <a:pt x="423" y="2862"/>
                    <a:pt x="553" y="2765"/>
                    <a:pt x="553" y="2602"/>
                  </a:cubicBezTo>
                  <a:lnTo>
                    <a:pt x="553" y="261"/>
                  </a:lnTo>
                  <a:cubicBezTo>
                    <a:pt x="553" y="131"/>
                    <a:pt x="423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7307420" y="2807611"/>
              <a:ext cx="13094" cy="12948"/>
            </a:xfrm>
            <a:custGeom>
              <a:rect b="b" l="l" r="r" t="t"/>
              <a:pathLst>
                <a:path extrusionOk="0" h="554" w="554">
                  <a:moveTo>
                    <a:pt x="261" y="1"/>
                  </a:moveTo>
                  <a:cubicBezTo>
                    <a:pt x="131" y="1"/>
                    <a:pt x="1" y="131"/>
                    <a:pt x="1" y="261"/>
                  </a:cubicBezTo>
                  <a:cubicBezTo>
                    <a:pt x="1" y="423"/>
                    <a:pt x="131" y="553"/>
                    <a:pt x="261" y="553"/>
                  </a:cubicBezTo>
                  <a:cubicBezTo>
                    <a:pt x="423" y="553"/>
                    <a:pt x="553" y="423"/>
                    <a:pt x="553" y="261"/>
                  </a:cubicBezTo>
                  <a:cubicBezTo>
                    <a:pt x="553" y="131"/>
                    <a:pt x="423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" name="Google Shape;499;p40"/>
          <p:cNvSpPr txBox="1"/>
          <p:nvPr>
            <p:ph type="title"/>
          </p:nvPr>
        </p:nvSpPr>
        <p:spPr>
          <a:xfrm>
            <a:off x="457200" y="561950"/>
            <a:ext cx="82296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C3A3B"/>
                </a:solidFill>
              </a:rPr>
              <a:t>Weaknesses</a:t>
            </a:r>
            <a:r>
              <a:rPr lang="en"/>
              <a:t> of the Project</a:t>
            </a:r>
            <a:endParaRPr/>
          </a:p>
        </p:txBody>
      </p:sp>
      <p:cxnSp>
        <p:nvCxnSpPr>
          <p:cNvPr id="500" name="Google Shape;500;p40"/>
          <p:cNvCxnSpPr>
            <a:endCxn id="464" idx="2"/>
          </p:cNvCxnSpPr>
          <p:nvPr/>
        </p:nvCxnSpPr>
        <p:spPr>
          <a:xfrm flipH="1" rot="10800000">
            <a:off x="2219775" y="1877538"/>
            <a:ext cx="4708200" cy="39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501" name="Google Shape;501;p40"/>
          <p:cNvGrpSpPr/>
          <p:nvPr/>
        </p:nvGrpSpPr>
        <p:grpSpPr>
          <a:xfrm>
            <a:off x="3559625" y="2571760"/>
            <a:ext cx="2024736" cy="1614189"/>
            <a:chOff x="4366230" y="1666215"/>
            <a:chExt cx="411465" cy="298322"/>
          </a:xfrm>
        </p:grpSpPr>
        <p:sp>
          <p:nvSpPr>
            <p:cNvPr id="502" name="Google Shape;502;p40"/>
            <p:cNvSpPr/>
            <p:nvPr/>
          </p:nvSpPr>
          <p:spPr>
            <a:xfrm>
              <a:off x="4366230" y="1666215"/>
              <a:ext cx="257271" cy="298322"/>
            </a:xfrm>
            <a:custGeom>
              <a:rect b="b" l="l" r="r" t="t"/>
              <a:pathLst>
                <a:path extrusionOk="0" h="13537" w="11611">
                  <a:moveTo>
                    <a:pt x="1171" y="1"/>
                  </a:moveTo>
                  <a:cubicBezTo>
                    <a:pt x="521" y="1"/>
                    <a:pt x="1" y="521"/>
                    <a:pt x="1" y="1172"/>
                  </a:cubicBezTo>
                  <a:cubicBezTo>
                    <a:pt x="1" y="1855"/>
                    <a:pt x="521" y="2375"/>
                    <a:pt x="1171" y="2375"/>
                  </a:cubicBezTo>
                  <a:lnTo>
                    <a:pt x="2602" y="2375"/>
                  </a:lnTo>
                  <a:lnTo>
                    <a:pt x="1302" y="7123"/>
                  </a:lnTo>
                  <a:cubicBezTo>
                    <a:pt x="651" y="7123"/>
                    <a:pt x="98" y="7676"/>
                    <a:pt x="98" y="8326"/>
                  </a:cubicBezTo>
                  <a:cubicBezTo>
                    <a:pt x="98" y="8976"/>
                    <a:pt x="651" y="9529"/>
                    <a:pt x="1302" y="9529"/>
                  </a:cubicBezTo>
                  <a:lnTo>
                    <a:pt x="5009" y="9562"/>
                  </a:lnTo>
                  <a:cubicBezTo>
                    <a:pt x="5269" y="9562"/>
                    <a:pt x="5464" y="9854"/>
                    <a:pt x="5399" y="10115"/>
                  </a:cubicBezTo>
                  <a:lnTo>
                    <a:pt x="4879" y="11741"/>
                  </a:lnTo>
                  <a:cubicBezTo>
                    <a:pt x="4651" y="12488"/>
                    <a:pt x="5074" y="13301"/>
                    <a:pt x="5854" y="13497"/>
                  </a:cubicBezTo>
                  <a:cubicBezTo>
                    <a:pt x="5963" y="13524"/>
                    <a:pt x="6073" y="13537"/>
                    <a:pt x="6182" y="13537"/>
                  </a:cubicBezTo>
                  <a:cubicBezTo>
                    <a:pt x="6597" y="13537"/>
                    <a:pt x="7002" y="13350"/>
                    <a:pt x="7285" y="13041"/>
                  </a:cubicBezTo>
                  <a:lnTo>
                    <a:pt x="11090" y="8326"/>
                  </a:lnTo>
                  <a:cubicBezTo>
                    <a:pt x="11415" y="7936"/>
                    <a:pt x="11610" y="7415"/>
                    <a:pt x="11610" y="6863"/>
                  </a:cubicBezTo>
                  <a:lnTo>
                    <a:pt x="11610" y="2375"/>
                  </a:lnTo>
                  <a:cubicBezTo>
                    <a:pt x="11610" y="1042"/>
                    <a:pt x="10537" y="1"/>
                    <a:pt x="9236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4366230" y="1667670"/>
              <a:ext cx="73519" cy="50885"/>
            </a:xfrm>
            <a:custGeom>
              <a:rect b="b" l="l" r="r" t="t"/>
              <a:pathLst>
                <a:path extrusionOk="0" h="2309" w="3318">
                  <a:moveTo>
                    <a:pt x="781" y="0"/>
                  </a:moveTo>
                  <a:cubicBezTo>
                    <a:pt x="326" y="163"/>
                    <a:pt x="1" y="585"/>
                    <a:pt x="1" y="1106"/>
                  </a:cubicBezTo>
                  <a:cubicBezTo>
                    <a:pt x="1" y="1789"/>
                    <a:pt x="521" y="2309"/>
                    <a:pt x="1171" y="2309"/>
                  </a:cubicBezTo>
                  <a:lnTo>
                    <a:pt x="2960" y="2309"/>
                  </a:lnTo>
                  <a:cubicBezTo>
                    <a:pt x="3155" y="2309"/>
                    <a:pt x="3318" y="2146"/>
                    <a:pt x="3318" y="1951"/>
                  </a:cubicBezTo>
                  <a:cubicBezTo>
                    <a:pt x="3318" y="1756"/>
                    <a:pt x="3155" y="1593"/>
                    <a:pt x="2960" y="1593"/>
                  </a:cubicBezTo>
                  <a:lnTo>
                    <a:pt x="1919" y="1593"/>
                  </a:lnTo>
                  <a:cubicBezTo>
                    <a:pt x="1269" y="1593"/>
                    <a:pt x="716" y="1041"/>
                    <a:pt x="716" y="390"/>
                  </a:cubicBezTo>
                  <a:cubicBezTo>
                    <a:pt x="716" y="260"/>
                    <a:pt x="749" y="130"/>
                    <a:pt x="781" y="0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4368402" y="1770849"/>
              <a:ext cx="59094" cy="53066"/>
            </a:xfrm>
            <a:custGeom>
              <a:rect b="b" l="l" r="r" t="t"/>
              <a:pathLst>
                <a:path extrusionOk="0" h="2408" w="2667">
                  <a:moveTo>
                    <a:pt x="1171" y="1"/>
                  </a:moveTo>
                  <a:cubicBezTo>
                    <a:pt x="521" y="1"/>
                    <a:pt x="0" y="554"/>
                    <a:pt x="0" y="1204"/>
                  </a:cubicBezTo>
                  <a:cubicBezTo>
                    <a:pt x="0" y="1854"/>
                    <a:pt x="521" y="2407"/>
                    <a:pt x="1171" y="2407"/>
                  </a:cubicBezTo>
                  <a:lnTo>
                    <a:pt x="2667" y="2407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4368402" y="1772282"/>
              <a:ext cx="59094" cy="51634"/>
            </a:xfrm>
            <a:custGeom>
              <a:rect b="b" l="l" r="r" t="t"/>
              <a:pathLst>
                <a:path extrusionOk="0" h="2343" w="2667">
                  <a:moveTo>
                    <a:pt x="781" y="1"/>
                  </a:moveTo>
                  <a:cubicBezTo>
                    <a:pt x="326" y="163"/>
                    <a:pt x="0" y="619"/>
                    <a:pt x="0" y="1139"/>
                  </a:cubicBezTo>
                  <a:cubicBezTo>
                    <a:pt x="0" y="1789"/>
                    <a:pt x="521" y="2342"/>
                    <a:pt x="1171" y="2342"/>
                  </a:cubicBezTo>
                  <a:lnTo>
                    <a:pt x="2309" y="2342"/>
                  </a:lnTo>
                  <a:cubicBezTo>
                    <a:pt x="2504" y="2342"/>
                    <a:pt x="2667" y="2180"/>
                    <a:pt x="2667" y="1985"/>
                  </a:cubicBezTo>
                  <a:cubicBezTo>
                    <a:pt x="2667" y="1757"/>
                    <a:pt x="2504" y="1594"/>
                    <a:pt x="2309" y="1594"/>
                  </a:cubicBezTo>
                  <a:lnTo>
                    <a:pt x="1919" y="1594"/>
                  </a:lnTo>
                  <a:cubicBezTo>
                    <a:pt x="1269" y="1594"/>
                    <a:pt x="716" y="1074"/>
                    <a:pt x="716" y="424"/>
                  </a:cubicBezTo>
                  <a:cubicBezTo>
                    <a:pt x="716" y="261"/>
                    <a:pt x="748" y="131"/>
                    <a:pt x="781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4369111" y="1718532"/>
              <a:ext cx="65608" cy="52339"/>
            </a:xfrm>
            <a:custGeom>
              <a:rect b="b" l="l" r="r" t="t"/>
              <a:pathLst>
                <a:path extrusionOk="0" h="2375" w="2961">
                  <a:moveTo>
                    <a:pt x="1172" y="1"/>
                  </a:moveTo>
                  <a:cubicBezTo>
                    <a:pt x="521" y="1"/>
                    <a:pt x="1" y="521"/>
                    <a:pt x="1" y="1204"/>
                  </a:cubicBezTo>
                  <a:cubicBezTo>
                    <a:pt x="1" y="1855"/>
                    <a:pt x="521" y="2375"/>
                    <a:pt x="1172" y="2375"/>
                  </a:cubicBezTo>
                  <a:lnTo>
                    <a:pt x="2960" y="2375"/>
                  </a:lnTo>
                  <a:lnTo>
                    <a:pt x="2960" y="1"/>
                  </a:ln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4369111" y="1719964"/>
              <a:ext cx="64877" cy="50907"/>
            </a:xfrm>
            <a:custGeom>
              <a:rect b="b" l="l" r="r" t="t"/>
              <a:pathLst>
                <a:path extrusionOk="0" h="2310" w="2928">
                  <a:moveTo>
                    <a:pt x="781" y="1"/>
                  </a:moveTo>
                  <a:lnTo>
                    <a:pt x="781" y="1"/>
                  </a:lnTo>
                  <a:cubicBezTo>
                    <a:pt x="326" y="164"/>
                    <a:pt x="1" y="619"/>
                    <a:pt x="1" y="1139"/>
                  </a:cubicBezTo>
                  <a:cubicBezTo>
                    <a:pt x="1" y="1790"/>
                    <a:pt x="521" y="2310"/>
                    <a:pt x="1172" y="2310"/>
                  </a:cubicBezTo>
                  <a:lnTo>
                    <a:pt x="2570" y="2310"/>
                  </a:lnTo>
                  <a:cubicBezTo>
                    <a:pt x="2765" y="2310"/>
                    <a:pt x="2928" y="2147"/>
                    <a:pt x="2928" y="1952"/>
                  </a:cubicBezTo>
                  <a:cubicBezTo>
                    <a:pt x="2928" y="1757"/>
                    <a:pt x="2765" y="1594"/>
                    <a:pt x="2570" y="1594"/>
                  </a:cubicBezTo>
                  <a:lnTo>
                    <a:pt x="1887" y="1594"/>
                  </a:lnTo>
                  <a:cubicBezTo>
                    <a:pt x="1237" y="1594"/>
                    <a:pt x="716" y="1074"/>
                    <a:pt x="716" y="391"/>
                  </a:cubicBezTo>
                  <a:cubicBezTo>
                    <a:pt x="716" y="261"/>
                    <a:pt x="749" y="131"/>
                    <a:pt x="781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4623479" y="1666215"/>
              <a:ext cx="154216" cy="200696"/>
            </a:xfrm>
            <a:custGeom>
              <a:rect b="b" l="l" r="r" t="t"/>
              <a:pathLst>
                <a:path extrusionOk="0" h="9107" w="6960">
                  <a:moveTo>
                    <a:pt x="1561" y="1"/>
                  </a:moveTo>
                  <a:cubicBezTo>
                    <a:pt x="683" y="1"/>
                    <a:pt x="0" y="684"/>
                    <a:pt x="0" y="1594"/>
                  </a:cubicBezTo>
                  <a:lnTo>
                    <a:pt x="0" y="7513"/>
                  </a:lnTo>
                  <a:cubicBezTo>
                    <a:pt x="0" y="8391"/>
                    <a:pt x="683" y="9106"/>
                    <a:pt x="1561" y="9106"/>
                  </a:cubicBezTo>
                  <a:lnTo>
                    <a:pt x="6244" y="9106"/>
                  </a:lnTo>
                  <a:cubicBezTo>
                    <a:pt x="6634" y="9106"/>
                    <a:pt x="6959" y="8781"/>
                    <a:pt x="6959" y="8359"/>
                  </a:cubicBezTo>
                  <a:lnTo>
                    <a:pt x="6959" y="716"/>
                  </a:lnTo>
                  <a:cubicBezTo>
                    <a:pt x="6959" y="326"/>
                    <a:pt x="6634" y="1"/>
                    <a:pt x="62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4687602" y="1666215"/>
              <a:ext cx="24528" cy="199968"/>
            </a:xfrm>
            <a:custGeom>
              <a:rect b="b" l="l" r="r" t="t"/>
              <a:pathLst>
                <a:path extrusionOk="0" h="9074" w="1107">
                  <a:moveTo>
                    <a:pt x="1" y="1"/>
                  </a:moveTo>
                  <a:lnTo>
                    <a:pt x="1" y="9074"/>
                  </a:lnTo>
                  <a:lnTo>
                    <a:pt x="1106" y="9074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4" name="Google Shape;514;p41"/>
          <p:cNvGrpSpPr/>
          <p:nvPr/>
        </p:nvGrpSpPr>
        <p:grpSpPr>
          <a:xfrm>
            <a:off x="5219675" y="1457000"/>
            <a:ext cx="3197925" cy="3203306"/>
            <a:chOff x="5219675" y="1533200"/>
            <a:chExt cx="3197925" cy="3203306"/>
          </a:xfrm>
        </p:grpSpPr>
        <p:sp>
          <p:nvSpPr>
            <p:cNvPr id="515" name="Google Shape;515;p41"/>
            <p:cNvSpPr/>
            <p:nvPr/>
          </p:nvSpPr>
          <p:spPr>
            <a:xfrm>
              <a:off x="5518185" y="1750273"/>
              <a:ext cx="2620494" cy="2632884"/>
            </a:xfrm>
            <a:custGeom>
              <a:rect b="b" l="l" r="r" t="t"/>
              <a:pathLst>
                <a:path extrusionOk="0" h="107104" w="106600">
                  <a:moveTo>
                    <a:pt x="53300" y="14358"/>
                  </a:moveTo>
                  <a:cubicBezTo>
                    <a:pt x="59739" y="14358"/>
                    <a:pt x="66145" y="16017"/>
                    <a:pt x="71869" y="19301"/>
                  </a:cubicBezTo>
                  <a:lnTo>
                    <a:pt x="73657" y="20342"/>
                  </a:lnTo>
                  <a:cubicBezTo>
                    <a:pt x="85137" y="26943"/>
                    <a:pt x="92226" y="39268"/>
                    <a:pt x="92226" y="52504"/>
                  </a:cubicBezTo>
                  <a:lnTo>
                    <a:pt x="92226" y="54585"/>
                  </a:lnTo>
                  <a:cubicBezTo>
                    <a:pt x="92226" y="67820"/>
                    <a:pt x="85137" y="80145"/>
                    <a:pt x="73657" y="86747"/>
                  </a:cubicBezTo>
                  <a:lnTo>
                    <a:pt x="71869" y="87787"/>
                  </a:lnTo>
                  <a:cubicBezTo>
                    <a:pt x="66145" y="91104"/>
                    <a:pt x="59723" y="92763"/>
                    <a:pt x="53300" y="92763"/>
                  </a:cubicBezTo>
                  <a:cubicBezTo>
                    <a:pt x="46878" y="92763"/>
                    <a:pt x="40455" y="91104"/>
                    <a:pt x="34731" y="87787"/>
                  </a:cubicBezTo>
                  <a:lnTo>
                    <a:pt x="32943" y="86779"/>
                  </a:lnTo>
                  <a:cubicBezTo>
                    <a:pt x="21463" y="80145"/>
                    <a:pt x="14342" y="67820"/>
                    <a:pt x="14342" y="54585"/>
                  </a:cubicBezTo>
                  <a:lnTo>
                    <a:pt x="14342" y="52536"/>
                  </a:lnTo>
                  <a:cubicBezTo>
                    <a:pt x="14342" y="39301"/>
                    <a:pt x="21463" y="26976"/>
                    <a:pt x="32943" y="20342"/>
                  </a:cubicBezTo>
                  <a:lnTo>
                    <a:pt x="34731" y="19301"/>
                  </a:lnTo>
                  <a:cubicBezTo>
                    <a:pt x="40455" y="15984"/>
                    <a:pt x="46861" y="14358"/>
                    <a:pt x="53300" y="14358"/>
                  </a:cubicBezTo>
                  <a:close/>
                  <a:moveTo>
                    <a:pt x="53288" y="1"/>
                  </a:moveTo>
                  <a:cubicBezTo>
                    <a:pt x="44382" y="1"/>
                    <a:pt x="35479" y="2293"/>
                    <a:pt x="27545" y="6879"/>
                  </a:cubicBezTo>
                  <a:lnTo>
                    <a:pt x="25756" y="7919"/>
                  </a:lnTo>
                  <a:cubicBezTo>
                    <a:pt x="9854" y="17090"/>
                    <a:pt x="0" y="34195"/>
                    <a:pt x="0" y="52536"/>
                  </a:cubicBezTo>
                  <a:lnTo>
                    <a:pt x="0" y="54585"/>
                  </a:lnTo>
                  <a:cubicBezTo>
                    <a:pt x="0" y="72926"/>
                    <a:pt x="9854" y="90031"/>
                    <a:pt x="25756" y="99202"/>
                  </a:cubicBezTo>
                  <a:lnTo>
                    <a:pt x="27545" y="100242"/>
                  </a:lnTo>
                  <a:cubicBezTo>
                    <a:pt x="35479" y="104828"/>
                    <a:pt x="44390" y="107104"/>
                    <a:pt x="53300" y="107104"/>
                  </a:cubicBezTo>
                  <a:cubicBezTo>
                    <a:pt x="62211" y="107104"/>
                    <a:pt x="71121" y="104828"/>
                    <a:pt x="79056" y="100242"/>
                  </a:cubicBezTo>
                  <a:lnTo>
                    <a:pt x="80844" y="99202"/>
                  </a:lnTo>
                  <a:cubicBezTo>
                    <a:pt x="96714" y="90031"/>
                    <a:pt x="106600" y="72926"/>
                    <a:pt x="106600" y="54585"/>
                  </a:cubicBezTo>
                  <a:lnTo>
                    <a:pt x="106600" y="52536"/>
                  </a:lnTo>
                  <a:cubicBezTo>
                    <a:pt x="106600" y="34195"/>
                    <a:pt x="96714" y="17090"/>
                    <a:pt x="80844" y="7919"/>
                  </a:cubicBezTo>
                  <a:lnTo>
                    <a:pt x="79056" y="6879"/>
                  </a:lnTo>
                  <a:cubicBezTo>
                    <a:pt x="71105" y="2293"/>
                    <a:pt x="62194" y="1"/>
                    <a:pt x="532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1"/>
            <p:cNvSpPr/>
            <p:nvPr/>
          </p:nvSpPr>
          <p:spPr>
            <a:xfrm>
              <a:off x="5988252" y="2322651"/>
              <a:ext cx="1680386" cy="1531514"/>
            </a:xfrm>
            <a:custGeom>
              <a:rect b="b" l="l" r="r" t="t"/>
              <a:pathLst>
                <a:path extrusionOk="0" h="62301" w="68357">
                  <a:moveTo>
                    <a:pt x="34178" y="1"/>
                  </a:moveTo>
                  <a:cubicBezTo>
                    <a:pt x="26211" y="1"/>
                    <a:pt x="18244" y="3041"/>
                    <a:pt x="12162" y="9122"/>
                  </a:cubicBezTo>
                  <a:cubicBezTo>
                    <a:pt x="0" y="21285"/>
                    <a:pt x="0" y="40992"/>
                    <a:pt x="12162" y="53154"/>
                  </a:cubicBezTo>
                  <a:cubicBezTo>
                    <a:pt x="18244" y="59251"/>
                    <a:pt x="26211" y="62300"/>
                    <a:pt x="34178" y="62300"/>
                  </a:cubicBezTo>
                  <a:cubicBezTo>
                    <a:pt x="42145" y="62300"/>
                    <a:pt x="50113" y="59251"/>
                    <a:pt x="56194" y="53154"/>
                  </a:cubicBezTo>
                  <a:cubicBezTo>
                    <a:pt x="68356" y="40992"/>
                    <a:pt x="68356" y="21285"/>
                    <a:pt x="56194" y="9122"/>
                  </a:cubicBezTo>
                  <a:cubicBezTo>
                    <a:pt x="50113" y="3041"/>
                    <a:pt x="42145" y="1"/>
                    <a:pt x="34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1"/>
            <p:cNvSpPr/>
            <p:nvPr/>
          </p:nvSpPr>
          <p:spPr>
            <a:xfrm>
              <a:off x="6432703" y="3940278"/>
              <a:ext cx="796252" cy="796227"/>
            </a:xfrm>
            <a:custGeom>
              <a:rect b="b" l="l" r="r" t="t"/>
              <a:pathLst>
                <a:path extrusionOk="0" h="32390" w="32391">
                  <a:moveTo>
                    <a:pt x="16196" y="0"/>
                  </a:moveTo>
                  <a:cubicBezTo>
                    <a:pt x="7253" y="0"/>
                    <a:pt x="1" y="7252"/>
                    <a:pt x="1" y="16195"/>
                  </a:cubicBezTo>
                  <a:cubicBezTo>
                    <a:pt x="1" y="25138"/>
                    <a:pt x="7253" y="32390"/>
                    <a:pt x="16196" y="32390"/>
                  </a:cubicBezTo>
                  <a:cubicBezTo>
                    <a:pt x="25139" y="32390"/>
                    <a:pt x="32390" y="25138"/>
                    <a:pt x="32390" y="16195"/>
                  </a:cubicBezTo>
                  <a:cubicBezTo>
                    <a:pt x="32390" y="7252"/>
                    <a:pt x="25139" y="0"/>
                    <a:pt x="161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1"/>
            <p:cNvSpPr/>
            <p:nvPr/>
          </p:nvSpPr>
          <p:spPr>
            <a:xfrm>
              <a:off x="5306333" y="2002489"/>
              <a:ext cx="796252" cy="796252"/>
            </a:xfrm>
            <a:custGeom>
              <a:rect b="b" l="l" r="r" t="t"/>
              <a:pathLst>
                <a:path extrusionOk="0" h="32391" w="32391">
                  <a:moveTo>
                    <a:pt x="16196" y="1"/>
                  </a:moveTo>
                  <a:cubicBezTo>
                    <a:pt x="7253" y="1"/>
                    <a:pt x="1" y="7253"/>
                    <a:pt x="1" y="16195"/>
                  </a:cubicBezTo>
                  <a:cubicBezTo>
                    <a:pt x="1" y="25138"/>
                    <a:pt x="7253" y="32390"/>
                    <a:pt x="16196" y="32390"/>
                  </a:cubicBezTo>
                  <a:cubicBezTo>
                    <a:pt x="25138" y="32390"/>
                    <a:pt x="32390" y="25138"/>
                    <a:pt x="32390" y="16195"/>
                  </a:cubicBezTo>
                  <a:cubicBezTo>
                    <a:pt x="32390" y="7253"/>
                    <a:pt x="25138" y="1"/>
                    <a:pt x="161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1"/>
            <p:cNvSpPr/>
            <p:nvPr/>
          </p:nvSpPr>
          <p:spPr>
            <a:xfrm>
              <a:off x="7549486" y="2002489"/>
              <a:ext cx="796252" cy="796252"/>
            </a:xfrm>
            <a:custGeom>
              <a:rect b="b" l="l" r="r" t="t"/>
              <a:pathLst>
                <a:path extrusionOk="0" h="32391" w="32391">
                  <a:moveTo>
                    <a:pt x="16196" y="1"/>
                  </a:moveTo>
                  <a:cubicBezTo>
                    <a:pt x="7253" y="1"/>
                    <a:pt x="1" y="7253"/>
                    <a:pt x="1" y="16195"/>
                  </a:cubicBezTo>
                  <a:cubicBezTo>
                    <a:pt x="1" y="25138"/>
                    <a:pt x="7253" y="32390"/>
                    <a:pt x="16196" y="32390"/>
                  </a:cubicBezTo>
                  <a:cubicBezTo>
                    <a:pt x="25139" y="32390"/>
                    <a:pt x="32390" y="25138"/>
                    <a:pt x="32390" y="16195"/>
                  </a:cubicBezTo>
                  <a:cubicBezTo>
                    <a:pt x="32390" y="7253"/>
                    <a:pt x="25139" y="1"/>
                    <a:pt x="161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1"/>
            <p:cNvSpPr/>
            <p:nvPr/>
          </p:nvSpPr>
          <p:spPr>
            <a:xfrm>
              <a:off x="5282365" y="3284761"/>
              <a:ext cx="796227" cy="796227"/>
            </a:xfrm>
            <a:custGeom>
              <a:rect b="b" l="l" r="r" t="t"/>
              <a:pathLst>
                <a:path extrusionOk="0" h="32390" w="32390">
                  <a:moveTo>
                    <a:pt x="16195" y="0"/>
                  </a:moveTo>
                  <a:cubicBezTo>
                    <a:pt x="7252" y="0"/>
                    <a:pt x="0" y="7252"/>
                    <a:pt x="0" y="16195"/>
                  </a:cubicBezTo>
                  <a:cubicBezTo>
                    <a:pt x="0" y="25138"/>
                    <a:pt x="7252" y="32389"/>
                    <a:pt x="16195" y="32389"/>
                  </a:cubicBezTo>
                  <a:cubicBezTo>
                    <a:pt x="25138" y="32389"/>
                    <a:pt x="32390" y="25138"/>
                    <a:pt x="32390" y="16195"/>
                  </a:cubicBezTo>
                  <a:cubicBezTo>
                    <a:pt x="32390" y="7252"/>
                    <a:pt x="25138" y="0"/>
                    <a:pt x="16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1"/>
            <p:cNvSpPr/>
            <p:nvPr/>
          </p:nvSpPr>
          <p:spPr>
            <a:xfrm>
              <a:off x="7573479" y="3284761"/>
              <a:ext cx="796227" cy="796227"/>
            </a:xfrm>
            <a:custGeom>
              <a:rect b="b" l="l" r="r" t="t"/>
              <a:pathLst>
                <a:path extrusionOk="0" h="32390" w="32390">
                  <a:moveTo>
                    <a:pt x="16195" y="0"/>
                  </a:moveTo>
                  <a:cubicBezTo>
                    <a:pt x="7252" y="0"/>
                    <a:pt x="0" y="7252"/>
                    <a:pt x="0" y="16195"/>
                  </a:cubicBezTo>
                  <a:cubicBezTo>
                    <a:pt x="0" y="25138"/>
                    <a:pt x="7252" y="32389"/>
                    <a:pt x="16195" y="32389"/>
                  </a:cubicBezTo>
                  <a:cubicBezTo>
                    <a:pt x="25138" y="32389"/>
                    <a:pt x="32390" y="25138"/>
                    <a:pt x="32390" y="16195"/>
                  </a:cubicBezTo>
                  <a:cubicBezTo>
                    <a:pt x="32390" y="7252"/>
                    <a:pt x="25138" y="0"/>
                    <a:pt x="16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1"/>
            <p:cNvSpPr/>
            <p:nvPr/>
          </p:nvSpPr>
          <p:spPr>
            <a:xfrm>
              <a:off x="5747613" y="1574803"/>
              <a:ext cx="625969" cy="318983"/>
            </a:xfrm>
            <a:custGeom>
              <a:rect b="b" l="l" r="r" t="t"/>
              <a:pathLst>
                <a:path extrusionOk="0" fill="none" h="12976" w="25464">
                  <a:moveTo>
                    <a:pt x="25463" y="1"/>
                  </a:moveTo>
                  <a:cubicBezTo>
                    <a:pt x="22602" y="749"/>
                    <a:pt x="19773" y="1692"/>
                    <a:pt x="17041" y="2830"/>
                  </a:cubicBezTo>
                  <a:cubicBezTo>
                    <a:pt x="14277" y="3968"/>
                    <a:pt x="11578" y="5301"/>
                    <a:pt x="8943" y="6797"/>
                  </a:cubicBezTo>
                  <a:lnTo>
                    <a:pt x="8943" y="6797"/>
                  </a:lnTo>
                  <a:cubicBezTo>
                    <a:pt x="5789" y="8651"/>
                    <a:pt x="2797" y="10700"/>
                    <a:pt x="1" y="12976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3251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1"/>
            <p:cNvSpPr/>
            <p:nvPr/>
          </p:nvSpPr>
          <p:spPr>
            <a:xfrm>
              <a:off x="7262510" y="1566002"/>
              <a:ext cx="607581" cy="351776"/>
            </a:xfrm>
            <a:custGeom>
              <a:rect b="b" l="l" r="r" t="t"/>
              <a:pathLst>
                <a:path extrusionOk="0" fill="none" h="14310" w="24716">
                  <a:moveTo>
                    <a:pt x="24715" y="14310"/>
                  </a:moveTo>
                  <a:cubicBezTo>
                    <a:pt x="22504" y="12326"/>
                    <a:pt x="20195" y="10505"/>
                    <a:pt x="17756" y="8781"/>
                  </a:cubicBezTo>
                  <a:cubicBezTo>
                    <a:pt x="15285" y="7090"/>
                    <a:pt x="12715" y="5529"/>
                    <a:pt x="10016" y="4163"/>
                  </a:cubicBezTo>
                  <a:lnTo>
                    <a:pt x="10016" y="4163"/>
                  </a:lnTo>
                  <a:cubicBezTo>
                    <a:pt x="6764" y="2505"/>
                    <a:pt x="3415" y="1107"/>
                    <a:pt x="0" y="1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3251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1"/>
            <p:cNvSpPr/>
            <p:nvPr/>
          </p:nvSpPr>
          <p:spPr>
            <a:xfrm>
              <a:off x="7311282" y="4178483"/>
              <a:ext cx="617168" cy="334199"/>
            </a:xfrm>
            <a:custGeom>
              <a:rect b="b" l="l" r="r" t="t"/>
              <a:pathLst>
                <a:path extrusionOk="0" fill="none" h="13595" w="25106">
                  <a:moveTo>
                    <a:pt x="0" y="13594"/>
                  </a:moveTo>
                  <a:cubicBezTo>
                    <a:pt x="2829" y="12749"/>
                    <a:pt x="5593" y="11740"/>
                    <a:pt x="8325" y="10537"/>
                  </a:cubicBezTo>
                  <a:cubicBezTo>
                    <a:pt x="11057" y="9334"/>
                    <a:pt x="13723" y="7936"/>
                    <a:pt x="16325" y="6375"/>
                  </a:cubicBezTo>
                  <a:lnTo>
                    <a:pt x="16325" y="6375"/>
                  </a:lnTo>
                  <a:cubicBezTo>
                    <a:pt x="19447" y="4456"/>
                    <a:pt x="22374" y="2310"/>
                    <a:pt x="25105" y="1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3251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1"/>
            <p:cNvSpPr/>
            <p:nvPr/>
          </p:nvSpPr>
          <p:spPr>
            <a:xfrm>
              <a:off x="5763592" y="4160906"/>
              <a:ext cx="607581" cy="352562"/>
            </a:xfrm>
            <a:custGeom>
              <a:rect b="b" l="l" r="r" t="t"/>
              <a:pathLst>
                <a:path extrusionOk="0" fill="none" h="14342" w="24716">
                  <a:moveTo>
                    <a:pt x="1" y="0"/>
                  </a:moveTo>
                  <a:cubicBezTo>
                    <a:pt x="2180" y="1984"/>
                    <a:pt x="4521" y="3838"/>
                    <a:pt x="6960" y="5529"/>
                  </a:cubicBezTo>
                  <a:cubicBezTo>
                    <a:pt x="9399" y="7252"/>
                    <a:pt x="12001" y="8781"/>
                    <a:pt x="14667" y="10179"/>
                  </a:cubicBezTo>
                  <a:lnTo>
                    <a:pt x="14667" y="10179"/>
                  </a:lnTo>
                  <a:cubicBezTo>
                    <a:pt x="17952" y="11838"/>
                    <a:pt x="21301" y="13236"/>
                    <a:pt x="24716" y="14342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3251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1"/>
            <p:cNvSpPr/>
            <p:nvPr/>
          </p:nvSpPr>
          <p:spPr>
            <a:xfrm>
              <a:off x="8363290" y="2650828"/>
              <a:ext cx="46387" cy="701904"/>
            </a:xfrm>
            <a:custGeom>
              <a:rect b="b" l="l" r="r" t="t"/>
              <a:pathLst>
                <a:path extrusionOk="0" fill="none" h="28553" w="1887">
                  <a:moveTo>
                    <a:pt x="619" y="28552"/>
                  </a:moveTo>
                  <a:cubicBezTo>
                    <a:pt x="1172" y="25658"/>
                    <a:pt x="1529" y="22699"/>
                    <a:pt x="1724" y="19739"/>
                  </a:cubicBezTo>
                  <a:cubicBezTo>
                    <a:pt x="1887" y="16748"/>
                    <a:pt x="1887" y="13756"/>
                    <a:pt x="1659" y="10731"/>
                  </a:cubicBezTo>
                  <a:lnTo>
                    <a:pt x="1659" y="10731"/>
                  </a:lnTo>
                  <a:cubicBezTo>
                    <a:pt x="1399" y="7089"/>
                    <a:pt x="846" y="3480"/>
                    <a:pt x="1" y="0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3251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1"/>
            <p:cNvSpPr/>
            <p:nvPr/>
          </p:nvSpPr>
          <p:spPr>
            <a:xfrm>
              <a:off x="5231184" y="2650828"/>
              <a:ext cx="46412" cy="701904"/>
            </a:xfrm>
            <a:custGeom>
              <a:rect b="b" l="l" r="r" t="t"/>
              <a:pathLst>
                <a:path extrusionOk="0" fill="none" h="28553" w="1888">
                  <a:moveTo>
                    <a:pt x="1302" y="0"/>
                  </a:moveTo>
                  <a:cubicBezTo>
                    <a:pt x="716" y="2894"/>
                    <a:pt x="359" y="5854"/>
                    <a:pt x="196" y="8813"/>
                  </a:cubicBezTo>
                  <a:cubicBezTo>
                    <a:pt x="1" y="11805"/>
                    <a:pt x="33" y="14796"/>
                    <a:pt x="229" y="17821"/>
                  </a:cubicBezTo>
                  <a:lnTo>
                    <a:pt x="229" y="17821"/>
                  </a:lnTo>
                  <a:cubicBezTo>
                    <a:pt x="521" y="21463"/>
                    <a:pt x="1074" y="25073"/>
                    <a:pt x="1887" y="28552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3251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1"/>
            <p:cNvSpPr/>
            <p:nvPr/>
          </p:nvSpPr>
          <p:spPr>
            <a:xfrm>
              <a:off x="6333175" y="1533200"/>
              <a:ext cx="81300" cy="81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1"/>
            <p:cNvSpPr/>
            <p:nvPr/>
          </p:nvSpPr>
          <p:spPr>
            <a:xfrm>
              <a:off x="7823375" y="1872750"/>
              <a:ext cx="81300" cy="81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1"/>
            <p:cNvSpPr/>
            <p:nvPr/>
          </p:nvSpPr>
          <p:spPr>
            <a:xfrm>
              <a:off x="8336300" y="3299375"/>
              <a:ext cx="81300" cy="81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1"/>
            <p:cNvSpPr/>
            <p:nvPr/>
          </p:nvSpPr>
          <p:spPr>
            <a:xfrm>
              <a:off x="7270800" y="4468375"/>
              <a:ext cx="81300" cy="81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1"/>
            <p:cNvSpPr/>
            <p:nvPr/>
          </p:nvSpPr>
          <p:spPr>
            <a:xfrm>
              <a:off x="5733325" y="4124350"/>
              <a:ext cx="81300" cy="81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1"/>
            <p:cNvSpPr/>
            <p:nvPr/>
          </p:nvSpPr>
          <p:spPr>
            <a:xfrm>
              <a:off x="5219675" y="2634150"/>
              <a:ext cx="81300" cy="81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4" name="Google Shape;534;p41"/>
          <p:cNvSpPr txBox="1"/>
          <p:nvPr>
            <p:ph type="title"/>
          </p:nvPr>
        </p:nvSpPr>
        <p:spPr>
          <a:xfrm>
            <a:off x="457200" y="411475"/>
            <a:ext cx="82296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Impacts</a:t>
            </a:r>
            <a:r>
              <a:rPr lang="en"/>
              <a:t> of the Project</a:t>
            </a:r>
            <a:endParaRPr/>
          </a:p>
        </p:txBody>
      </p:sp>
      <p:sp>
        <p:nvSpPr>
          <p:cNvPr id="535" name="Google Shape;535;p41"/>
          <p:cNvSpPr/>
          <p:nvPr/>
        </p:nvSpPr>
        <p:spPr>
          <a:xfrm>
            <a:off x="6432703" y="1381098"/>
            <a:ext cx="796252" cy="796227"/>
          </a:xfrm>
          <a:custGeom>
            <a:rect b="b" l="l" r="r" t="t"/>
            <a:pathLst>
              <a:path extrusionOk="0" h="32390" w="32391">
                <a:moveTo>
                  <a:pt x="16196" y="0"/>
                </a:moveTo>
                <a:cubicBezTo>
                  <a:pt x="7253" y="0"/>
                  <a:pt x="1" y="7252"/>
                  <a:pt x="1" y="16195"/>
                </a:cubicBezTo>
                <a:cubicBezTo>
                  <a:pt x="1" y="25138"/>
                  <a:pt x="7253" y="32390"/>
                  <a:pt x="16196" y="32390"/>
                </a:cubicBezTo>
                <a:cubicBezTo>
                  <a:pt x="25139" y="32390"/>
                  <a:pt x="32390" y="25138"/>
                  <a:pt x="32390" y="16195"/>
                </a:cubicBezTo>
                <a:cubicBezTo>
                  <a:pt x="32390" y="7252"/>
                  <a:pt x="25139" y="0"/>
                  <a:pt x="161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41"/>
          <p:cNvGrpSpPr/>
          <p:nvPr/>
        </p:nvGrpSpPr>
        <p:grpSpPr>
          <a:xfrm>
            <a:off x="457200" y="1256300"/>
            <a:ext cx="1938000" cy="937475"/>
            <a:chOff x="457200" y="1457300"/>
            <a:chExt cx="1938000" cy="937475"/>
          </a:xfrm>
        </p:grpSpPr>
        <p:sp>
          <p:nvSpPr>
            <p:cNvPr id="537" name="Google Shape;537;p41"/>
            <p:cNvSpPr txBox="1"/>
            <p:nvPr/>
          </p:nvSpPr>
          <p:spPr>
            <a:xfrm>
              <a:off x="457200" y="1457300"/>
              <a:ext cx="1938000" cy="260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Transparency</a:t>
              </a:r>
              <a:endParaRPr sz="15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38" name="Google Shape;538;p41"/>
            <p:cNvSpPr txBox="1"/>
            <p:nvPr/>
          </p:nvSpPr>
          <p:spPr>
            <a:xfrm>
              <a:off x="457200" y="1753375"/>
              <a:ext cx="19380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11111"/>
                  </a:solidFill>
                  <a:latin typeface="Roboto"/>
                  <a:ea typeface="Roboto"/>
                  <a:cs typeface="Roboto"/>
                  <a:sym typeface="Roboto"/>
                </a:rPr>
                <a:t>Enhancing Transparency and Trust of the voting process as a whole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39" name="Google Shape;539;p41"/>
          <p:cNvGrpSpPr/>
          <p:nvPr/>
        </p:nvGrpSpPr>
        <p:grpSpPr>
          <a:xfrm>
            <a:off x="457200" y="3675838"/>
            <a:ext cx="1938000" cy="1092290"/>
            <a:chOff x="457200" y="3876838"/>
            <a:chExt cx="1938000" cy="1092290"/>
          </a:xfrm>
        </p:grpSpPr>
        <p:sp>
          <p:nvSpPr>
            <p:cNvPr id="540" name="Google Shape;540;p41"/>
            <p:cNvSpPr txBox="1"/>
            <p:nvPr/>
          </p:nvSpPr>
          <p:spPr>
            <a:xfrm>
              <a:off x="457200" y="3876838"/>
              <a:ext cx="1938000" cy="260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Efficiency</a:t>
              </a:r>
              <a:endParaRPr sz="15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1" name="Google Shape;541;p41"/>
            <p:cNvSpPr txBox="1"/>
            <p:nvPr/>
          </p:nvSpPr>
          <p:spPr>
            <a:xfrm>
              <a:off x="457200" y="4172927"/>
              <a:ext cx="1938000" cy="79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system enhances efficiency, replaces manual counting, reducing errors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42" name="Google Shape;542;p41"/>
          <p:cNvGrpSpPr/>
          <p:nvPr/>
        </p:nvGrpSpPr>
        <p:grpSpPr>
          <a:xfrm>
            <a:off x="457200" y="2466069"/>
            <a:ext cx="1938000" cy="937469"/>
            <a:chOff x="457200" y="2667069"/>
            <a:chExt cx="1938000" cy="937469"/>
          </a:xfrm>
        </p:grpSpPr>
        <p:sp>
          <p:nvSpPr>
            <p:cNvPr id="543" name="Google Shape;543;p41"/>
            <p:cNvSpPr txBox="1"/>
            <p:nvPr/>
          </p:nvSpPr>
          <p:spPr>
            <a:xfrm>
              <a:off x="457200" y="2667069"/>
              <a:ext cx="1938000" cy="260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Fairness</a:t>
              </a:r>
              <a:endParaRPr sz="15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4" name="Google Shape;544;p41"/>
            <p:cNvSpPr txBox="1"/>
            <p:nvPr/>
          </p:nvSpPr>
          <p:spPr>
            <a:xfrm>
              <a:off x="457200" y="2963138"/>
              <a:ext cx="19380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Fair elections by letting majority votes determine true representation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45" name="Google Shape;545;p41"/>
          <p:cNvGrpSpPr/>
          <p:nvPr/>
        </p:nvGrpSpPr>
        <p:grpSpPr>
          <a:xfrm>
            <a:off x="2838438" y="1745388"/>
            <a:ext cx="1938000" cy="1092290"/>
            <a:chOff x="2844188" y="1457300"/>
            <a:chExt cx="1938000" cy="1092290"/>
          </a:xfrm>
        </p:grpSpPr>
        <p:sp>
          <p:nvSpPr>
            <p:cNvPr id="546" name="Google Shape;546;p41"/>
            <p:cNvSpPr txBox="1"/>
            <p:nvPr/>
          </p:nvSpPr>
          <p:spPr>
            <a:xfrm>
              <a:off x="2844188" y="1457300"/>
              <a:ext cx="1938000" cy="260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Wider Application</a:t>
              </a:r>
              <a:endParaRPr sz="15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7" name="Google Shape;547;p41"/>
            <p:cNvSpPr txBox="1"/>
            <p:nvPr/>
          </p:nvSpPr>
          <p:spPr>
            <a:xfrm>
              <a:off x="2844188" y="1753390"/>
              <a:ext cx="1938000" cy="79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EVMs introduced in Bangladesh, potential for broader application in elections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48" name="Google Shape;548;p41"/>
          <p:cNvGrpSpPr/>
          <p:nvPr/>
        </p:nvGrpSpPr>
        <p:grpSpPr>
          <a:xfrm>
            <a:off x="2838425" y="3023556"/>
            <a:ext cx="1938000" cy="1092269"/>
            <a:chOff x="2844188" y="2667069"/>
            <a:chExt cx="1938000" cy="1092269"/>
          </a:xfrm>
        </p:grpSpPr>
        <p:sp>
          <p:nvSpPr>
            <p:cNvPr id="549" name="Google Shape;549;p41"/>
            <p:cNvSpPr txBox="1"/>
            <p:nvPr/>
          </p:nvSpPr>
          <p:spPr>
            <a:xfrm>
              <a:off x="2844188" y="2667069"/>
              <a:ext cx="1938000" cy="26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Machine voting</a:t>
              </a:r>
              <a:endParaRPr sz="15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50" name="Google Shape;550;p41"/>
            <p:cNvSpPr txBox="1"/>
            <p:nvPr/>
          </p:nvSpPr>
          <p:spPr>
            <a:xfrm>
              <a:off x="2844188" y="2963137"/>
              <a:ext cx="1938000" cy="79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System development in Bangladesh sparks tech innovation, societal benefits initiative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51" name="Google Shape;551;p41"/>
          <p:cNvGrpSpPr/>
          <p:nvPr/>
        </p:nvGrpSpPr>
        <p:grpSpPr>
          <a:xfrm>
            <a:off x="7706208" y="2072963"/>
            <a:ext cx="482809" cy="502903"/>
            <a:chOff x="6921297" y="1637542"/>
            <a:chExt cx="373546" cy="393170"/>
          </a:xfrm>
        </p:grpSpPr>
        <p:sp>
          <p:nvSpPr>
            <p:cNvPr id="552" name="Google Shape;552;p41"/>
            <p:cNvSpPr/>
            <p:nvPr/>
          </p:nvSpPr>
          <p:spPr>
            <a:xfrm>
              <a:off x="6921297" y="1637542"/>
              <a:ext cx="170068" cy="167623"/>
            </a:xfrm>
            <a:custGeom>
              <a:rect b="b" l="l" r="r" t="t"/>
              <a:pathLst>
                <a:path extrusionOk="0" h="7903" w="7936">
                  <a:moveTo>
                    <a:pt x="1594" y="0"/>
                  </a:moveTo>
                  <a:cubicBezTo>
                    <a:pt x="716" y="0"/>
                    <a:pt x="0" y="716"/>
                    <a:pt x="0" y="1594"/>
                  </a:cubicBezTo>
                  <a:lnTo>
                    <a:pt x="0" y="6309"/>
                  </a:lnTo>
                  <a:cubicBezTo>
                    <a:pt x="0" y="7220"/>
                    <a:pt x="716" y="7903"/>
                    <a:pt x="1594" y="7903"/>
                  </a:cubicBezTo>
                  <a:lnTo>
                    <a:pt x="6342" y="7903"/>
                  </a:lnTo>
                  <a:cubicBezTo>
                    <a:pt x="7220" y="7903"/>
                    <a:pt x="7935" y="7220"/>
                    <a:pt x="7935" y="6342"/>
                  </a:cubicBezTo>
                  <a:lnTo>
                    <a:pt x="7935" y="1594"/>
                  </a:lnTo>
                  <a:cubicBezTo>
                    <a:pt x="7935" y="716"/>
                    <a:pt x="7220" y="0"/>
                    <a:pt x="6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1"/>
            <p:cNvSpPr/>
            <p:nvPr/>
          </p:nvSpPr>
          <p:spPr>
            <a:xfrm>
              <a:off x="6965186" y="1671330"/>
              <a:ext cx="82270" cy="81425"/>
            </a:xfrm>
            <a:custGeom>
              <a:rect b="b" l="l" r="r" t="t"/>
              <a:pathLst>
                <a:path extrusionOk="0" h="3839" w="3839">
                  <a:moveTo>
                    <a:pt x="1920" y="1"/>
                  </a:moveTo>
                  <a:cubicBezTo>
                    <a:pt x="846" y="1"/>
                    <a:pt x="1" y="846"/>
                    <a:pt x="1" y="1920"/>
                  </a:cubicBezTo>
                  <a:cubicBezTo>
                    <a:pt x="1" y="2960"/>
                    <a:pt x="846" y="3838"/>
                    <a:pt x="1920" y="3838"/>
                  </a:cubicBezTo>
                  <a:cubicBezTo>
                    <a:pt x="2993" y="3838"/>
                    <a:pt x="3838" y="2960"/>
                    <a:pt x="3838" y="1920"/>
                  </a:cubicBezTo>
                  <a:cubicBezTo>
                    <a:pt x="3838" y="846"/>
                    <a:pt x="2993" y="1"/>
                    <a:pt x="1920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1"/>
            <p:cNvSpPr/>
            <p:nvPr/>
          </p:nvSpPr>
          <p:spPr>
            <a:xfrm>
              <a:off x="6946370" y="1752734"/>
              <a:ext cx="119901" cy="52431"/>
            </a:xfrm>
            <a:custGeom>
              <a:rect b="b" l="l" r="r" t="t"/>
              <a:pathLst>
                <a:path extrusionOk="0" h="2472" w="5595">
                  <a:moveTo>
                    <a:pt x="2798" y="0"/>
                  </a:moveTo>
                  <a:cubicBezTo>
                    <a:pt x="1367" y="0"/>
                    <a:pt x="196" y="1041"/>
                    <a:pt x="1" y="2439"/>
                  </a:cubicBezTo>
                  <a:cubicBezTo>
                    <a:pt x="131" y="2472"/>
                    <a:pt x="261" y="2472"/>
                    <a:pt x="424" y="2472"/>
                  </a:cubicBezTo>
                  <a:lnTo>
                    <a:pt x="5172" y="2472"/>
                  </a:lnTo>
                  <a:cubicBezTo>
                    <a:pt x="5334" y="2472"/>
                    <a:pt x="5464" y="2472"/>
                    <a:pt x="5594" y="2439"/>
                  </a:cubicBezTo>
                  <a:cubicBezTo>
                    <a:pt x="5399" y="1041"/>
                    <a:pt x="4228" y="0"/>
                    <a:pt x="2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1"/>
            <p:cNvSpPr/>
            <p:nvPr/>
          </p:nvSpPr>
          <p:spPr>
            <a:xfrm>
              <a:off x="7125482" y="1637542"/>
              <a:ext cx="169361" cy="167623"/>
            </a:xfrm>
            <a:custGeom>
              <a:rect b="b" l="l" r="r" t="t"/>
              <a:pathLst>
                <a:path extrusionOk="0" h="7903" w="7903">
                  <a:moveTo>
                    <a:pt x="1594" y="0"/>
                  </a:moveTo>
                  <a:cubicBezTo>
                    <a:pt x="716" y="0"/>
                    <a:pt x="0" y="716"/>
                    <a:pt x="0" y="1594"/>
                  </a:cubicBezTo>
                  <a:lnTo>
                    <a:pt x="0" y="6309"/>
                  </a:lnTo>
                  <a:cubicBezTo>
                    <a:pt x="0" y="7220"/>
                    <a:pt x="716" y="7903"/>
                    <a:pt x="1594" y="7903"/>
                  </a:cubicBezTo>
                  <a:lnTo>
                    <a:pt x="6342" y="7903"/>
                  </a:lnTo>
                  <a:cubicBezTo>
                    <a:pt x="7220" y="7903"/>
                    <a:pt x="7903" y="7220"/>
                    <a:pt x="7903" y="6342"/>
                  </a:cubicBezTo>
                  <a:lnTo>
                    <a:pt x="7903" y="1594"/>
                  </a:lnTo>
                  <a:cubicBezTo>
                    <a:pt x="7903" y="716"/>
                    <a:pt x="7220" y="0"/>
                    <a:pt x="6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1"/>
            <p:cNvSpPr/>
            <p:nvPr/>
          </p:nvSpPr>
          <p:spPr>
            <a:xfrm>
              <a:off x="7169392" y="1671330"/>
              <a:ext cx="82248" cy="81425"/>
            </a:xfrm>
            <a:custGeom>
              <a:rect b="b" l="l" r="r" t="t"/>
              <a:pathLst>
                <a:path extrusionOk="0" h="3839" w="3838">
                  <a:moveTo>
                    <a:pt x="1919" y="1"/>
                  </a:moveTo>
                  <a:cubicBezTo>
                    <a:pt x="846" y="1"/>
                    <a:pt x="0" y="846"/>
                    <a:pt x="0" y="1920"/>
                  </a:cubicBezTo>
                  <a:cubicBezTo>
                    <a:pt x="0" y="2960"/>
                    <a:pt x="846" y="3838"/>
                    <a:pt x="1919" y="3838"/>
                  </a:cubicBezTo>
                  <a:cubicBezTo>
                    <a:pt x="2960" y="3838"/>
                    <a:pt x="3838" y="2960"/>
                    <a:pt x="3838" y="1920"/>
                  </a:cubicBezTo>
                  <a:cubicBezTo>
                    <a:pt x="3838" y="846"/>
                    <a:pt x="2960" y="1"/>
                    <a:pt x="1919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1"/>
            <p:cNvSpPr/>
            <p:nvPr/>
          </p:nvSpPr>
          <p:spPr>
            <a:xfrm>
              <a:off x="7149870" y="1752734"/>
              <a:ext cx="120587" cy="52431"/>
            </a:xfrm>
            <a:custGeom>
              <a:rect b="b" l="l" r="r" t="t"/>
              <a:pathLst>
                <a:path extrusionOk="0" h="2472" w="5627">
                  <a:moveTo>
                    <a:pt x="2830" y="0"/>
                  </a:moveTo>
                  <a:cubicBezTo>
                    <a:pt x="1399" y="0"/>
                    <a:pt x="196" y="1041"/>
                    <a:pt x="1" y="2439"/>
                  </a:cubicBezTo>
                  <a:cubicBezTo>
                    <a:pt x="131" y="2472"/>
                    <a:pt x="293" y="2472"/>
                    <a:pt x="456" y="2472"/>
                  </a:cubicBezTo>
                  <a:lnTo>
                    <a:pt x="5204" y="2472"/>
                  </a:lnTo>
                  <a:cubicBezTo>
                    <a:pt x="5334" y="2472"/>
                    <a:pt x="5496" y="2472"/>
                    <a:pt x="5627" y="2439"/>
                  </a:cubicBezTo>
                  <a:cubicBezTo>
                    <a:pt x="5431" y="1041"/>
                    <a:pt x="4261" y="0"/>
                    <a:pt x="2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1"/>
            <p:cNvSpPr/>
            <p:nvPr/>
          </p:nvSpPr>
          <p:spPr>
            <a:xfrm>
              <a:off x="7125482" y="1829281"/>
              <a:ext cx="169361" cy="201431"/>
            </a:xfrm>
            <a:custGeom>
              <a:rect b="b" l="l" r="r" t="t"/>
              <a:pathLst>
                <a:path extrusionOk="0" h="9497" w="7903">
                  <a:moveTo>
                    <a:pt x="1106" y="1"/>
                  </a:moveTo>
                  <a:cubicBezTo>
                    <a:pt x="488" y="1"/>
                    <a:pt x="0" y="489"/>
                    <a:pt x="0" y="1107"/>
                  </a:cubicBezTo>
                  <a:lnTo>
                    <a:pt x="0" y="9139"/>
                  </a:lnTo>
                  <a:cubicBezTo>
                    <a:pt x="0" y="9334"/>
                    <a:pt x="163" y="9497"/>
                    <a:pt x="358" y="9497"/>
                  </a:cubicBezTo>
                  <a:lnTo>
                    <a:pt x="7545" y="9497"/>
                  </a:lnTo>
                  <a:cubicBezTo>
                    <a:pt x="7740" y="9497"/>
                    <a:pt x="7903" y="9334"/>
                    <a:pt x="7903" y="9139"/>
                  </a:cubicBezTo>
                  <a:lnTo>
                    <a:pt x="7903" y="1107"/>
                  </a:lnTo>
                  <a:cubicBezTo>
                    <a:pt x="7903" y="489"/>
                    <a:pt x="7415" y="1"/>
                    <a:pt x="6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1"/>
            <p:cNvSpPr/>
            <p:nvPr/>
          </p:nvSpPr>
          <p:spPr>
            <a:xfrm>
              <a:off x="7125482" y="1829281"/>
              <a:ext cx="169361" cy="201431"/>
            </a:xfrm>
            <a:custGeom>
              <a:rect b="b" l="l" r="r" t="t"/>
              <a:pathLst>
                <a:path extrusionOk="0" h="9497" w="7903">
                  <a:moveTo>
                    <a:pt x="6732" y="1"/>
                  </a:moveTo>
                  <a:cubicBezTo>
                    <a:pt x="6765" y="98"/>
                    <a:pt x="6797" y="229"/>
                    <a:pt x="6797" y="359"/>
                  </a:cubicBezTo>
                  <a:lnTo>
                    <a:pt x="6797" y="1952"/>
                  </a:lnTo>
                  <a:cubicBezTo>
                    <a:pt x="6797" y="5724"/>
                    <a:pt x="3740" y="8749"/>
                    <a:pt x="0" y="8749"/>
                  </a:cubicBezTo>
                  <a:lnTo>
                    <a:pt x="0" y="9139"/>
                  </a:lnTo>
                  <a:cubicBezTo>
                    <a:pt x="0" y="9334"/>
                    <a:pt x="163" y="9497"/>
                    <a:pt x="358" y="9497"/>
                  </a:cubicBezTo>
                  <a:lnTo>
                    <a:pt x="7545" y="9497"/>
                  </a:lnTo>
                  <a:cubicBezTo>
                    <a:pt x="7740" y="9497"/>
                    <a:pt x="7903" y="9334"/>
                    <a:pt x="7903" y="9139"/>
                  </a:cubicBezTo>
                  <a:lnTo>
                    <a:pt x="7903" y="1107"/>
                  </a:lnTo>
                  <a:cubicBezTo>
                    <a:pt x="7903" y="489"/>
                    <a:pt x="7415" y="1"/>
                    <a:pt x="6797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1"/>
            <p:cNvSpPr/>
            <p:nvPr/>
          </p:nvSpPr>
          <p:spPr>
            <a:xfrm>
              <a:off x="7149184" y="1983096"/>
              <a:ext cx="121980" cy="24158"/>
            </a:xfrm>
            <a:custGeom>
              <a:rect b="b" l="l" r="r" t="t"/>
              <a:pathLst>
                <a:path extrusionOk="0" h="1139" w="5692">
                  <a:moveTo>
                    <a:pt x="260" y="1"/>
                  </a:moveTo>
                  <a:cubicBezTo>
                    <a:pt x="130" y="1"/>
                    <a:pt x="0" y="131"/>
                    <a:pt x="0" y="261"/>
                  </a:cubicBezTo>
                  <a:lnTo>
                    <a:pt x="0" y="879"/>
                  </a:lnTo>
                  <a:cubicBezTo>
                    <a:pt x="0" y="1009"/>
                    <a:pt x="130" y="1139"/>
                    <a:pt x="260" y="1139"/>
                  </a:cubicBezTo>
                  <a:lnTo>
                    <a:pt x="5431" y="1139"/>
                  </a:lnTo>
                  <a:cubicBezTo>
                    <a:pt x="5561" y="1139"/>
                    <a:pt x="5691" y="1009"/>
                    <a:pt x="5691" y="879"/>
                  </a:cubicBezTo>
                  <a:lnTo>
                    <a:pt x="5691" y="261"/>
                  </a:lnTo>
                  <a:cubicBezTo>
                    <a:pt x="5691" y="131"/>
                    <a:pt x="5561" y="1"/>
                    <a:pt x="5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1"/>
            <p:cNvSpPr/>
            <p:nvPr/>
          </p:nvSpPr>
          <p:spPr>
            <a:xfrm>
              <a:off x="7172864" y="1983796"/>
              <a:ext cx="98299" cy="23458"/>
            </a:xfrm>
            <a:custGeom>
              <a:rect b="b" l="l" r="r" t="t"/>
              <a:pathLst>
                <a:path extrusionOk="0" h="1106" w="4587">
                  <a:moveTo>
                    <a:pt x="2050" y="0"/>
                  </a:moveTo>
                  <a:cubicBezTo>
                    <a:pt x="1432" y="456"/>
                    <a:pt x="749" y="846"/>
                    <a:pt x="1" y="1106"/>
                  </a:cubicBezTo>
                  <a:lnTo>
                    <a:pt x="4326" y="1106"/>
                  </a:lnTo>
                  <a:cubicBezTo>
                    <a:pt x="4456" y="1106"/>
                    <a:pt x="4586" y="976"/>
                    <a:pt x="4586" y="846"/>
                  </a:cubicBezTo>
                  <a:lnTo>
                    <a:pt x="4586" y="260"/>
                  </a:lnTo>
                  <a:cubicBezTo>
                    <a:pt x="4586" y="98"/>
                    <a:pt x="4456" y="0"/>
                    <a:pt x="4326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1"/>
            <p:cNvSpPr/>
            <p:nvPr/>
          </p:nvSpPr>
          <p:spPr>
            <a:xfrm>
              <a:off x="7149184" y="1936200"/>
              <a:ext cx="121980" cy="23479"/>
            </a:xfrm>
            <a:custGeom>
              <a:rect b="b" l="l" r="r" t="t"/>
              <a:pathLst>
                <a:path extrusionOk="0" h="1107" w="5692">
                  <a:moveTo>
                    <a:pt x="260" y="0"/>
                  </a:moveTo>
                  <a:cubicBezTo>
                    <a:pt x="130" y="0"/>
                    <a:pt x="0" y="98"/>
                    <a:pt x="0" y="261"/>
                  </a:cubicBezTo>
                  <a:lnTo>
                    <a:pt x="0" y="846"/>
                  </a:lnTo>
                  <a:cubicBezTo>
                    <a:pt x="0" y="976"/>
                    <a:pt x="130" y="1106"/>
                    <a:pt x="260" y="1106"/>
                  </a:cubicBezTo>
                  <a:lnTo>
                    <a:pt x="5431" y="1106"/>
                  </a:lnTo>
                  <a:cubicBezTo>
                    <a:pt x="5561" y="1106"/>
                    <a:pt x="5691" y="976"/>
                    <a:pt x="5691" y="846"/>
                  </a:cubicBezTo>
                  <a:lnTo>
                    <a:pt x="5691" y="261"/>
                  </a:lnTo>
                  <a:cubicBezTo>
                    <a:pt x="5691" y="98"/>
                    <a:pt x="5561" y="0"/>
                    <a:pt x="54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1"/>
            <p:cNvSpPr/>
            <p:nvPr/>
          </p:nvSpPr>
          <p:spPr>
            <a:xfrm>
              <a:off x="7240476" y="1936200"/>
              <a:ext cx="30688" cy="23479"/>
            </a:xfrm>
            <a:custGeom>
              <a:rect b="b" l="l" r="r" t="t"/>
              <a:pathLst>
                <a:path extrusionOk="0" h="1107" w="1432">
                  <a:moveTo>
                    <a:pt x="716" y="0"/>
                  </a:moveTo>
                  <a:cubicBezTo>
                    <a:pt x="488" y="391"/>
                    <a:pt x="260" y="748"/>
                    <a:pt x="0" y="1106"/>
                  </a:cubicBezTo>
                  <a:lnTo>
                    <a:pt x="1171" y="1106"/>
                  </a:lnTo>
                  <a:cubicBezTo>
                    <a:pt x="1301" y="1106"/>
                    <a:pt x="1431" y="976"/>
                    <a:pt x="1431" y="846"/>
                  </a:cubicBezTo>
                  <a:lnTo>
                    <a:pt x="1431" y="261"/>
                  </a:lnTo>
                  <a:cubicBezTo>
                    <a:pt x="1431" y="98"/>
                    <a:pt x="1301" y="0"/>
                    <a:pt x="1171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1"/>
            <p:cNvSpPr/>
            <p:nvPr/>
          </p:nvSpPr>
          <p:spPr>
            <a:xfrm>
              <a:off x="7149184" y="1888605"/>
              <a:ext cx="121980" cy="23479"/>
            </a:xfrm>
            <a:custGeom>
              <a:rect b="b" l="l" r="r" t="t"/>
              <a:pathLst>
                <a:path extrusionOk="0" h="1107" w="5692">
                  <a:moveTo>
                    <a:pt x="260" y="1"/>
                  </a:moveTo>
                  <a:cubicBezTo>
                    <a:pt x="130" y="1"/>
                    <a:pt x="0" y="98"/>
                    <a:pt x="0" y="261"/>
                  </a:cubicBezTo>
                  <a:lnTo>
                    <a:pt x="0" y="846"/>
                  </a:lnTo>
                  <a:cubicBezTo>
                    <a:pt x="0" y="976"/>
                    <a:pt x="130" y="1106"/>
                    <a:pt x="260" y="1106"/>
                  </a:cubicBezTo>
                  <a:lnTo>
                    <a:pt x="5431" y="1106"/>
                  </a:lnTo>
                  <a:cubicBezTo>
                    <a:pt x="5561" y="1106"/>
                    <a:pt x="5691" y="1009"/>
                    <a:pt x="5691" y="846"/>
                  </a:cubicBezTo>
                  <a:lnTo>
                    <a:pt x="5691" y="261"/>
                  </a:lnTo>
                  <a:cubicBezTo>
                    <a:pt x="5691" y="98"/>
                    <a:pt x="5561" y="1"/>
                    <a:pt x="5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1"/>
            <p:cNvSpPr/>
            <p:nvPr/>
          </p:nvSpPr>
          <p:spPr>
            <a:xfrm>
              <a:off x="7264863" y="1890684"/>
              <a:ext cx="6300" cy="21401"/>
            </a:xfrm>
            <a:custGeom>
              <a:rect b="b" l="l" r="r" t="t"/>
              <a:pathLst>
                <a:path extrusionOk="0" h="1009" w="294">
                  <a:moveTo>
                    <a:pt x="228" y="0"/>
                  </a:moveTo>
                  <a:cubicBezTo>
                    <a:pt x="163" y="325"/>
                    <a:pt x="98" y="683"/>
                    <a:pt x="0" y="1008"/>
                  </a:cubicBezTo>
                  <a:lnTo>
                    <a:pt x="33" y="1008"/>
                  </a:lnTo>
                  <a:cubicBezTo>
                    <a:pt x="163" y="1008"/>
                    <a:pt x="293" y="911"/>
                    <a:pt x="293" y="748"/>
                  </a:cubicBezTo>
                  <a:lnTo>
                    <a:pt x="293" y="163"/>
                  </a:lnTo>
                  <a:cubicBezTo>
                    <a:pt x="293" y="98"/>
                    <a:pt x="261" y="33"/>
                    <a:pt x="228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1"/>
            <p:cNvSpPr/>
            <p:nvPr/>
          </p:nvSpPr>
          <p:spPr>
            <a:xfrm>
              <a:off x="6921297" y="1829281"/>
              <a:ext cx="170068" cy="201431"/>
            </a:xfrm>
            <a:custGeom>
              <a:rect b="b" l="l" r="r" t="t"/>
              <a:pathLst>
                <a:path extrusionOk="0" h="9497" w="7936">
                  <a:moveTo>
                    <a:pt x="1138" y="1"/>
                  </a:moveTo>
                  <a:cubicBezTo>
                    <a:pt x="488" y="1"/>
                    <a:pt x="0" y="489"/>
                    <a:pt x="0" y="1107"/>
                  </a:cubicBezTo>
                  <a:lnTo>
                    <a:pt x="0" y="9139"/>
                  </a:lnTo>
                  <a:cubicBezTo>
                    <a:pt x="0" y="9334"/>
                    <a:pt x="163" y="9497"/>
                    <a:pt x="390" y="9497"/>
                  </a:cubicBezTo>
                  <a:lnTo>
                    <a:pt x="7545" y="9497"/>
                  </a:lnTo>
                  <a:cubicBezTo>
                    <a:pt x="7772" y="9497"/>
                    <a:pt x="7935" y="9334"/>
                    <a:pt x="7935" y="9139"/>
                  </a:cubicBezTo>
                  <a:lnTo>
                    <a:pt x="7935" y="1107"/>
                  </a:lnTo>
                  <a:cubicBezTo>
                    <a:pt x="7935" y="489"/>
                    <a:pt x="7415" y="1"/>
                    <a:pt x="6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1"/>
            <p:cNvSpPr/>
            <p:nvPr/>
          </p:nvSpPr>
          <p:spPr>
            <a:xfrm>
              <a:off x="6921297" y="1829281"/>
              <a:ext cx="170068" cy="201431"/>
            </a:xfrm>
            <a:custGeom>
              <a:rect b="b" l="l" r="r" t="t"/>
              <a:pathLst>
                <a:path extrusionOk="0" h="9497" w="7936">
                  <a:moveTo>
                    <a:pt x="6732" y="1"/>
                  </a:moveTo>
                  <a:cubicBezTo>
                    <a:pt x="6797" y="98"/>
                    <a:pt x="6797" y="229"/>
                    <a:pt x="6797" y="359"/>
                  </a:cubicBezTo>
                  <a:lnTo>
                    <a:pt x="6797" y="1952"/>
                  </a:lnTo>
                  <a:cubicBezTo>
                    <a:pt x="6797" y="5724"/>
                    <a:pt x="3773" y="8749"/>
                    <a:pt x="0" y="8749"/>
                  </a:cubicBezTo>
                  <a:lnTo>
                    <a:pt x="0" y="9139"/>
                  </a:lnTo>
                  <a:cubicBezTo>
                    <a:pt x="0" y="9334"/>
                    <a:pt x="163" y="9497"/>
                    <a:pt x="390" y="9497"/>
                  </a:cubicBezTo>
                  <a:lnTo>
                    <a:pt x="7545" y="9497"/>
                  </a:lnTo>
                  <a:cubicBezTo>
                    <a:pt x="7772" y="9497"/>
                    <a:pt x="7935" y="9334"/>
                    <a:pt x="7935" y="9139"/>
                  </a:cubicBezTo>
                  <a:lnTo>
                    <a:pt x="7935" y="1107"/>
                  </a:lnTo>
                  <a:cubicBezTo>
                    <a:pt x="7935" y="489"/>
                    <a:pt x="7415" y="1"/>
                    <a:pt x="6797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1"/>
            <p:cNvSpPr/>
            <p:nvPr/>
          </p:nvSpPr>
          <p:spPr>
            <a:xfrm>
              <a:off x="6945685" y="1983096"/>
              <a:ext cx="121272" cy="24158"/>
            </a:xfrm>
            <a:custGeom>
              <a:rect b="b" l="l" r="r" t="t"/>
              <a:pathLst>
                <a:path extrusionOk="0" h="1139" w="5659">
                  <a:moveTo>
                    <a:pt x="261" y="1"/>
                  </a:moveTo>
                  <a:cubicBezTo>
                    <a:pt x="98" y="1"/>
                    <a:pt x="0" y="131"/>
                    <a:pt x="0" y="261"/>
                  </a:cubicBezTo>
                  <a:lnTo>
                    <a:pt x="0" y="879"/>
                  </a:lnTo>
                  <a:cubicBezTo>
                    <a:pt x="0" y="1009"/>
                    <a:pt x="98" y="1139"/>
                    <a:pt x="261" y="1139"/>
                  </a:cubicBezTo>
                  <a:lnTo>
                    <a:pt x="5399" y="1139"/>
                  </a:lnTo>
                  <a:cubicBezTo>
                    <a:pt x="5561" y="1139"/>
                    <a:pt x="5659" y="1009"/>
                    <a:pt x="5659" y="879"/>
                  </a:cubicBezTo>
                  <a:lnTo>
                    <a:pt x="5659" y="261"/>
                  </a:lnTo>
                  <a:cubicBezTo>
                    <a:pt x="5659" y="131"/>
                    <a:pt x="5561" y="1"/>
                    <a:pt x="53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1"/>
            <p:cNvSpPr/>
            <p:nvPr/>
          </p:nvSpPr>
          <p:spPr>
            <a:xfrm>
              <a:off x="6969386" y="1983796"/>
              <a:ext cx="97571" cy="23458"/>
            </a:xfrm>
            <a:custGeom>
              <a:rect b="b" l="l" r="r" t="t"/>
              <a:pathLst>
                <a:path extrusionOk="0" h="1106" w="4553">
                  <a:moveTo>
                    <a:pt x="2016" y="0"/>
                  </a:moveTo>
                  <a:cubicBezTo>
                    <a:pt x="1398" y="456"/>
                    <a:pt x="716" y="846"/>
                    <a:pt x="0" y="1106"/>
                  </a:cubicBezTo>
                  <a:lnTo>
                    <a:pt x="4293" y="1106"/>
                  </a:lnTo>
                  <a:cubicBezTo>
                    <a:pt x="4455" y="1106"/>
                    <a:pt x="4553" y="976"/>
                    <a:pt x="4553" y="846"/>
                  </a:cubicBezTo>
                  <a:lnTo>
                    <a:pt x="4553" y="260"/>
                  </a:lnTo>
                  <a:cubicBezTo>
                    <a:pt x="4553" y="98"/>
                    <a:pt x="4455" y="0"/>
                    <a:pt x="4293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1"/>
            <p:cNvSpPr/>
            <p:nvPr/>
          </p:nvSpPr>
          <p:spPr>
            <a:xfrm>
              <a:off x="6945685" y="1936200"/>
              <a:ext cx="121272" cy="23479"/>
            </a:xfrm>
            <a:custGeom>
              <a:rect b="b" l="l" r="r" t="t"/>
              <a:pathLst>
                <a:path extrusionOk="0" h="1107" w="5659">
                  <a:moveTo>
                    <a:pt x="261" y="0"/>
                  </a:moveTo>
                  <a:cubicBezTo>
                    <a:pt x="98" y="0"/>
                    <a:pt x="0" y="98"/>
                    <a:pt x="0" y="261"/>
                  </a:cubicBezTo>
                  <a:lnTo>
                    <a:pt x="0" y="846"/>
                  </a:lnTo>
                  <a:cubicBezTo>
                    <a:pt x="0" y="976"/>
                    <a:pt x="98" y="1106"/>
                    <a:pt x="261" y="1106"/>
                  </a:cubicBezTo>
                  <a:lnTo>
                    <a:pt x="5399" y="1106"/>
                  </a:lnTo>
                  <a:cubicBezTo>
                    <a:pt x="5561" y="1106"/>
                    <a:pt x="5659" y="976"/>
                    <a:pt x="5659" y="846"/>
                  </a:cubicBezTo>
                  <a:lnTo>
                    <a:pt x="5659" y="261"/>
                  </a:lnTo>
                  <a:cubicBezTo>
                    <a:pt x="5659" y="98"/>
                    <a:pt x="5561" y="0"/>
                    <a:pt x="53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1"/>
            <p:cNvSpPr/>
            <p:nvPr/>
          </p:nvSpPr>
          <p:spPr>
            <a:xfrm>
              <a:off x="7036269" y="1936200"/>
              <a:ext cx="30688" cy="23479"/>
            </a:xfrm>
            <a:custGeom>
              <a:rect b="b" l="l" r="r" t="t"/>
              <a:pathLst>
                <a:path extrusionOk="0" h="1107" w="1432">
                  <a:moveTo>
                    <a:pt x="716" y="0"/>
                  </a:moveTo>
                  <a:cubicBezTo>
                    <a:pt x="521" y="391"/>
                    <a:pt x="261" y="748"/>
                    <a:pt x="1" y="1106"/>
                  </a:cubicBezTo>
                  <a:lnTo>
                    <a:pt x="1172" y="1106"/>
                  </a:lnTo>
                  <a:cubicBezTo>
                    <a:pt x="1334" y="1106"/>
                    <a:pt x="1432" y="976"/>
                    <a:pt x="1432" y="846"/>
                  </a:cubicBezTo>
                  <a:lnTo>
                    <a:pt x="1432" y="261"/>
                  </a:lnTo>
                  <a:cubicBezTo>
                    <a:pt x="1432" y="98"/>
                    <a:pt x="1334" y="0"/>
                    <a:pt x="1172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41"/>
          <p:cNvGrpSpPr/>
          <p:nvPr/>
        </p:nvGrpSpPr>
        <p:grpSpPr>
          <a:xfrm>
            <a:off x="6663188" y="1527745"/>
            <a:ext cx="335282" cy="502933"/>
            <a:chOff x="1500138" y="1628393"/>
            <a:chExt cx="277736" cy="411465"/>
          </a:xfrm>
        </p:grpSpPr>
        <p:sp>
          <p:nvSpPr>
            <p:cNvPr id="573" name="Google Shape;573;p41"/>
            <p:cNvSpPr/>
            <p:nvPr/>
          </p:nvSpPr>
          <p:spPr>
            <a:xfrm>
              <a:off x="1500138" y="1628393"/>
              <a:ext cx="277736" cy="411465"/>
            </a:xfrm>
            <a:custGeom>
              <a:rect b="b" l="l" r="r" t="t"/>
              <a:pathLst>
                <a:path extrusionOk="0" h="18570" w="12879">
                  <a:moveTo>
                    <a:pt x="1139" y="1"/>
                  </a:moveTo>
                  <a:cubicBezTo>
                    <a:pt x="521" y="1"/>
                    <a:pt x="1" y="521"/>
                    <a:pt x="1" y="1139"/>
                  </a:cubicBezTo>
                  <a:lnTo>
                    <a:pt x="1" y="17431"/>
                  </a:lnTo>
                  <a:cubicBezTo>
                    <a:pt x="1" y="18049"/>
                    <a:pt x="521" y="18569"/>
                    <a:pt x="1139" y="18569"/>
                  </a:cubicBezTo>
                  <a:lnTo>
                    <a:pt x="9367" y="18569"/>
                  </a:lnTo>
                  <a:lnTo>
                    <a:pt x="12879" y="15057"/>
                  </a:lnTo>
                  <a:lnTo>
                    <a:pt x="12879" y="1139"/>
                  </a:lnTo>
                  <a:cubicBezTo>
                    <a:pt x="12879" y="521"/>
                    <a:pt x="12358" y="1"/>
                    <a:pt x="11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1"/>
            <p:cNvSpPr/>
            <p:nvPr/>
          </p:nvSpPr>
          <p:spPr>
            <a:xfrm>
              <a:off x="1728771" y="1628393"/>
              <a:ext cx="48413" cy="333648"/>
            </a:xfrm>
            <a:custGeom>
              <a:rect b="b" l="l" r="r" t="t"/>
              <a:pathLst>
                <a:path extrusionOk="0" h="15058" w="2245">
                  <a:moveTo>
                    <a:pt x="0" y="1"/>
                  </a:moveTo>
                  <a:cubicBezTo>
                    <a:pt x="618" y="1"/>
                    <a:pt x="1138" y="521"/>
                    <a:pt x="1138" y="1139"/>
                  </a:cubicBezTo>
                  <a:lnTo>
                    <a:pt x="1138" y="15057"/>
                  </a:lnTo>
                  <a:lnTo>
                    <a:pt x="2244" y="15057"/>
                  </a:lnTo>
                  <a:lnTo>
                    <a:pt x="2244" y="1139"/>
                  </a:lnTo>
                  <a:cubicBezTo>
                    <a:pt x="2244" y="521"/>
                    <a:pt x="1756" y="1"/>
                    <a:pt x="1138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1"/>
            <p:cNvSpPr/>
            <p:nvPr/>
          </p:nvSpPr>
          <p:spPr>
            <a:xfrm>
              <a:off x="1578700" y="1665861"/>
              <a:ext cx="120635" cy="123971"/>
            </a:xfrm>
            <a:custGeom>
              <a:rect b="b" l="l" r="r" t="t"/>
              <a:pathLst>
                <a:path extrusionOk="0" h="5595" w="5594">
                  <a:moveTo>
                    <a:pt x="1138" y="1"/>
                  </a:moveTo>
                  <a:cubicBezTo>
                    <a:pt x="488" y="1"/>
                    <a:pt x="0" y="489"/>
                    <a:pt x="0" y="1106"/>
                  </a:cubicBezTo>
                  <a:lnTo>
                    <a:pt x="0" y="4456"/>
                  </a:lnTo>
                  <a:cubicBezTo>
                    <a:pt x="0" y="5074"/>
                    <a:pt x="520" y="5594"/>
                    <a:pt x="1138" y="5594"/>
                  </a:cubicBezTo>
                  <a:lnTo>
                    <a:pt x="4455" y="5594"/>
                  </a:lnTo>
                  <a:cubicBezTo>
                    <a:pt x="5073" y="5594"/>
                    <a:pt x="5593" y="5074"/>
                    <a:pt x="5593" y="4456"/>
                  </a:cubicBezTo>
                  <a:lnTo>
                    <a:pt x="5593" y="1106"/>
                  </a:lnTo>
                  <a:cubicBezTo>
                    <a:pt x="5593" y="489"/>
                    <a:pt x="5073" y="1"/>
                    <a:pt x="4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1"/>
            <p:cNvSpPr/>
            <p:nvPr/>
          </p:nvSpPr>
          <p:spPr>
            <a:xfrm>
              <a:off x="1609538" y="1690367"/>
              <a:ext cx="58937" cy="60556"/>
            </a:xfrm>
            <a:custGeom>
              <a:rect b="b" l="l" r="r" t="t"/>
              <a:pathLst>
                <a:path extrusionOk="0" h="2733" w="2733">
                  <a:moveTo>
                    <a:pt x="1367" y="0"/>
                  </a:moveTo>
                  <a:cubicBezTo>
                    <a:pt x="619" y="0"/>
                    <a:pt x="1" y="618"/>
                    <a:pt x="1" y="1366"/>
                  </a:cubicBezTo>
                  <a:cubicBezTo>
                    <a:pt x="1" y="2114"/>
                    <a:pt x="619" y="2732"/>
                    <a:pt x="1367" y="2732"/>
                  </a:cubicBezTo>
                  <a:cubicBezTo>
                    <a:pt x="2115" y="2732"/>
                    <a:pt x="2733" y="2114"/>
                    <a:pt x="2733" y="1366"/>
                  </a:cubicBezTo>
                  <a:cubicBezTo>
                    <a:pt x="2733" y="618"/>
                    <a:pt x="2115" y="0"/>
                    <a:pt x="1367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1"/>
            <p:cNvSpPr/>
            <p:nvPr/>
          </p:nvSpPr>
          <p:spPr>
            <a:xfrm>
              <a:off x="1596232" y="1750170"/>
              <a:ext cx="85570" cy="39662"/>
            </a:xfrm>
            <a:custGeom>
              <a:rect b="b" l="l" r="r" t="t"/>
              <a:pathLst>
                <a:path extrusionOk="0" h="1790" w="3968">
                  <a:moveTo>
                    <a:pt x="1984" y="1"/>
                  </a:moveTo>
                  <a:cubicBezTo>
                    <a:pt x="976" y="1"/>
                    <a:pt x="130" y="748"/>
                    <a:pt x="0" y="1724"/>
                  </a:cubicBezTo>
                  <a:cubicBezTo>
                    <a:pt x="98" y="1757"/>
                    <a:pt x="195" y="1789"/>
                    <a:pt x="293" y="1789"/>
                  </a:cubicBezTo>
                  <a:lnTo>
                    <a:pt x="3642" y="1789"/>
                  </a:lnTo>
                  <a:cubicBezTo>
                    <a:pt x="3772" y="1789"/>
                    <a:pt x="3870" y="1757"/>
                    <a:pt x="3967" y="1724"/>
                  </a:cubicBezTo>
                  <a:cubicBezTo>
                    <a:pt x="3837" y="781"/>
                    <a:pt x="2992" y="1"/>
                    <a:pt x="1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1"/>
            <p:cNvSpPr/>
            <p:nvPr/>
          </p:nvSpPr>
          <p:spPr>
            <a:xfrm>
              <a:off x="1596922" y="1820786"/>
              <a:ext cx="84168" cy="12275"/>
            </a:xfrm>
            <a:custGeom>
              <a:rect b="b" l="l" r="r" t="t"/>
              <a:pathLst>
                <a:path extrusionOk="0" h="554" w="3903">
                  <a:moveTo>
                    <a:pt x="293" y="0"/>
                  </a:moveTo>
                  <a:cubicBezTo>
                    <a:pt x="131" y="0"/>
                    <a:pt x="1" y="131"/>
                    <a:pt x="1" y="261"/>
                  </a:cubicBezTo>
                  <a:cubicBezTo>
                    <a:pt x="1" y="423"/>
                    <a:pt x="131" y="553"/>
                    <a:pt x="293" y="553"/>
                  </a:cubicBezTo>
                  <a:lnTo>
                    <a:pt x="3610" y="553"/>
                  </a:lnTo>
                  <a:cubicBezTo>
                    <a:pt x="3773" y="553"/>
                    <a:pt x="3903" y="423"/>
                    <a:pt x="3903" y="261"/>
                  </a:cubicBezTo>
                  <a:cubicBezTo>
                    <a:pt x="3903" y="131"/>
                    <a:pt x="3773" y="0"/>
                    <a:pt x="361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1"/>
            <p:cNvSpPr/>
            <p:nvPr/>
          </p:nvSpPr>
          <p:spPr>
            <a:xfrm>
              <a:off x="1541522" y="1959138"/>
              <a:ext cx="139569" cy="12275"/>
            </a:xfrm>
            <a:custGeom>
              <a:rect b="b" l="l" r="r" t="t"/>
              <a:pathLst>
                <a:path extrusionOk="0" h="554" w="6472">
                  <a:moveTo>
                    <a:pt x="261" y="0"/>
                  </a:moveTo>
                  <a:cubicBezTo>
                    <a:pt x="131" y="0"/>
                    <a:pt x="1" y="130"/>
                    <a:pt x="1" y="293"/>
                  </a:cubicBezTo>
                  <a:cubicBezTo>
                    <a:pt x="1" y="423"/>
                    <a:pt x="131" y="553"/>
                    <a:pt x="261" y="553"/>
                  </a:cubicBezTo>
                  <a:lnTo>
                    <a:pt x="6179" y="553"/>
                  </a:lnTo>
                  <a:cubicBezTo>
                    <a:pt x="6342" y="553"/>
                    <a:pt x="6472" y="423"/>
                    <a:pt x="6472" y="293"/>
                  </a:cubicBezTo>
                  <a:cubicBezTo>
                    <a:pt x="6472" y="130"/>
                    <a:pt x="6342" y="0"/>
                    <a:pt x="6179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1"/>
            <p:cNvSpPr/>
            <p:nvPr/>
          </p:nvSpPr>
          <p:spPr>
            <a:xfrm>
              <a:off x="1541522" y="1996606"/>
              <a:ext cx="139569" cy="12275"/>
            </a:xfrm>
            <a:custGeom>
              <a:rect b="b" l="l" r="r" t="t"/>
              <a:pathLst>
                <a:path extrusionOk="0" h="554" w="6472">
                  <a:moveTo>
                    <a:pt x="261" y="0"/>
                  </a:moveTo>
                  <a:cubicBezTo>
                    <a:pt x="131" y="0"/>
                    <a:pt x="1" y="130"/>
                    <a:pt x="1" y="260"/>
                  </a:cubicBezTo>
                  <a:cubicBezTo>
                    <a:pt x="1" y="423"/>
                    <a:pt x="131" y="553"/>
                    <a:pt x="261" y="553"/>
                  </a:cubicBezTo>
                  <a:lnTo>
                    <a:pt x="6179" y="553"/>
                  </a:lnTo>
                  <a:cubicBezTo>
                    <a:pt x="6342" y="553"/>
                    <a:pt x="6472" y="423"/>
                    <a:pt x="6472" y="260"/>
                  </a:cubicBezTo>
                  <a:cubicBezTo>
                    <a:pt x="6472" y="130"/>
                    <a:pt x="6342" y="0"/>
                    <a:pt x="6179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1"/>
            <p:cNvSpPr/>
            <p:nvPr/>
          </p:nvSpPr>
          <p:spPr>
            <a:xfrm>
              <a:off x="1701426" y="1962018"/>
              <a:ext cx="75758" cy="77839"/>
            </a:xfrm>
            <a:custGeom>
              <a:rect b="b" l="l" r="r" t="t"/>
              <a:pathLst>
                <a:path extrusionOk="0" h="3513" w="3513">
                  <a:moveTo>
                    <a:pt x="748" y="0"/>
                  </a:moveTo>
                  <a:cubicBezTo>
                    <a:pt x="358" y="0"/>
                    <a:pt x="0" y="325"/>
                    <a:pt x="0" y="748"/>
                  </a:cubicBezTo>
                  <a:lnTo>
                    <a:pt x="0" y="3512"/>
                  </a:lnTo>
                  <a:lnTo>
                    <a:pt x="3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1"/>
            <p:cNvSpPr/>
            <p:nvPr/>
          </p:nvSpPr>
          <p:spPr>
            <a:xfrm>
              <a:off x="1669165" y="1864747"/>
              <a:ext cx="61719" cy="62706"/>
            </a:xfrm>
            <a:custGeom>
              <a:rect b="b" l="l" r="r" t="t"/>
              <a:pathLst>
                <a:path extrusionOk="0" h="2830" w="2862">
                  <a:moveTo>
                    <a:pt x="390" y="0"/>
                  </a:moveTo>
                  <a:cubicBezTo>
                    <a:pt x="163" y="0"/>
                    <a:pt x="0" y="163"/>
                    <a:pt x="0" y="390"/>
                  </a:cubicBezTo>
                  <a:lnTo>
                    <a:pt x="0" y="2472"/>
                  </a:lnTo>
                  <a:cubicBezTo>
                    <a:pt x="0" y="2667"/>
                    <a:pt x="163" y="2829"/>
                    <a:pt x="390" y="2829"/>
                  </a:cubicBezTo>
                  <a:lnTo>
                    <a:pt x="2472" y="2829"/>
                  </a:lnTo>
                  <a:cubicBezTo>
                    <a:pt x="2667" y="2829"/>
                    <a:pt x="2862" y="2667"/>
                    <a:pt x="2862" y="2472"/>
                  </a:cubicBezTo>
                  <a:lnTo>
                    <a:pt x="2862" y="390"/>
                  </a:lnTo>
                  <a:cubicBezTo>
                    <a:pt x="2862" y="163"/>
                    <a:pt x="2667" y="0"/>
                    <a:pt x="2472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1"/>
            <p:cNvSpPr/>
            <p:nvPr/>
          </p:nvSpPr>
          <p:spPr>
            <a:xfrm>
              <a:off x="1547129" y="1864747"/>
              <a:ext cx="61741" cy="62706"/>
            </a:xfrm>
            <a:custGeom>
              <a:rect b="b" l="l" r="r" t="t"/>
              <a:pathLst>
                <a:path extrusionOk="0" h="2830" w="2863">
                  <a:moveTo>
                    <a:pt x="391" y="0"/>
                  </a:moveTo>
                  <a:cubicBezTo>
                    <a:pt x="163" y="0"/>
                    <a:pt x="1" y="163"/>
                    <a:pt x="1" y="390"/>
                  </a:cubicBezTo>
                  <a:lnTo>
                    <a:pt x="1" y="2472"/>
                  </a:lnTo>
                  <a:cubicBezTo>
                    <a:pt x="1" y="2667"/>
                    <a:pt x="163" y="2829"/>
                    <a:pt x="391" y="2829"/>
                  </a:cubicBezTo>
                  <a:lnTo>
                    <a:pt x="2472" y="2829"/>
                  </a:lnTo>
                  <a:cubicBezTo>
                    <a:pt x="2667" y="2829"/>
                    <a:pt x="2862" y="2667"/>
                    <a:pt x="2862" y="2472"/>
                  </a:cubicBezTo>
                  <a:lnTo>
                    <a:pt x="2862" y="390"/>
                  </a:lnTo>
                  <a:cubicBezTo>
                    <a:pt x="2862" y="163"/>
                    <a:pt x="2667" y="0"/>
                    <a:pt x="24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1"/>
            <p:cNvSpPr/>
            <p:nvPr/>
          </p:nvSpPr>
          <p:spPr>
            <a:xfrm>
              <a:off x="1560456" y="1858786"/>
              <a:ext cx="68038" cy="47772"/>
            </a:xfrm>
            <a:custGeom>
              <a:rect b="b" l="l" r="r" t="t"/>
              <a:pathLst>
                <a:path extrusionOk="0" h="2156" w="3155">
                  <a:moveTo>
                    <a:pt x="2850" y="1"/>
                  </a:moveTo>
                  <a:cubicBezTo>
                    <a:pt x="2781" y="1"/>
                    <a:pt x="2716" y="25"/>
                    <a:pt x="2667" y="74"/>
                  </a:cubicBezTo>
                  <a:lnTo>
                    <a:pt x="1139" y="1602"/>
                  </a:lnTo>
                  <a:lnTo>
                    <a:pt x="521" y="985"/>
                  </a:lnTo>
                  <a:cubicBezTo>
                    <a:pt x="456" y="920"/>
                    <a:pt x="383" y="887"/>
                    <a:pt x="310" y="887"/>
                  </a:cubicBezTo>
                  <a:cubicBezTo>
                    <a:pt x="236" y="887"/>
                    <a:pt x="163" y="920"/>
                    <a:pt x="98" y="985"/>
                  </a:cubicBezTo>
                  <a:cubicBezTo>
                    <a:pt x="1" y="1082"/>
                    <a:pt x="1" y="1277"/>
                    <a:pt x="98" y="1375"/>
                  </a:cubicBezTo>
                  <a:lnTo>
                    <a:pt x="749" y="1993"/>
                  </a:lnTo>
                  <a:cubicBezTo>
                    <a:pt x="846" y="2123"/>
                    <a:pt x="976" y="2155"/>
                    <a:pt x="1139" y="2155"/>
                  </a:cubicBezTo>
                  <a:cubicBezTo>
                    <a:pt x="1269" y="2155"/>
                    <a:pt x="1399" y="2123"/>
                    <a:pt x="1529" y="1993"/>
                  </a:cubicBezTo>
                  <a:lnTo>
                    <a:pt x="3057" y="464"/>
                  </a:lnTo>
                  <a:cubicBezTo>
                    <a:pt x="3155" y="367"/>
                    <a:pt x="3155" y="172"/>
                    <a:pt x="3057" y="74"/>
                  </a:cubicBezTo>
                  <a:cubicBezTo>
                    <a:pt x="2992" y="25"/>
                    <a:pt x="2919" y="1"/>
                    <a:pt x="2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" name="Google Shape;585;p41"/>
          <p:cNvGrpSpPr/>
          <p:nvPr/>
        </p:nvGrpSpPr>
        <p:grpSpPr>
          <a:xfrm>
            <a:off x="5434040" y="3355206"/>
            <a:ext cx="492877" cy="502938"/>
            <a:chOff x="1226772" y="2869424"/>
            <a:chExt cx="427956" cy="438902"/>
          </a:xfrm>
        </p:grpSpPr>
        <p:sp>
          <p:nvSpPr>
            <p:cNvPr id="586" name="Google Shape;586;p41"/>
            <p:cNvSpPr/>
            <p:nvPr/>
          </p:nvSpPr>
          <p:spPr>
            <a:xfrm>
              <a:off x="1524517" y="2869424"/>
              <a:ext cx="78440" cy="78421"/>
            </a:xfrm>
            <a:custGeom>
              <a:rect b="b" l="l" r="r" t="t"/>
              <a:pathLst>
                <a:path extrusionOk="0" h="3318" w="3350">
                  <a:moveTo>
                    <a:pt x="553" y="1"/>
                  </a:moveTo>
                  <a:cubicBezTo>
                    <a:pt x="260" y="1"/>
                    <a:pt x="0" y="261"/>
                    <a:pt x="0" y="554"/>
                  </a:cubicBezTo>
                  <a:lnTo>
                    <a:pt x="0" y="2765"/>
                  </a:lnTo>
                  <a:cubicBezTo>
                    <a:pt x="0" y="3058"/>
                    <a:pt x="260" y="3318"/>
                    <a:pt x="553" y="3318"/>
                  </a:cubicBezTo>
                  <a:lnTo>
                    <a:pt x="2797" y="3318"/>
                  </a:lnTo>
                  <a:cubicBezTo>
                    <a:pt x="3122" y="3318"/>
                    <a:pt x="3350" y="3058"/>
                    <a:pt x="3350" y="2765"/>
                  </a:cubicBezTo>
                  <a:lnTo>
                    <a:pt x="3350" y="554"/>
                  </a:lnTo>
                  <a:cubicBezTo>
                    <a:pt x="3350" y="261"/>
                    <a:pt x="3122" y="1"/>
                    <a:pt x="27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1"/>
            <p:cNvSpPr/>
            <p:nvPr/>
          </p:nvSpPr>
          <p:spPr>
            <a:xfrm>
              <a:off x="1524517" y="2987032"/>
              <a:ext cx="78440" cy="77641"/>
            </a:xfrm>
            <a:custGeom>
              <a:rect b="b" l="l" r="r" t="t"/>
              <a:pathLst>
                <a:path extrusionOk="0" h="3285" w="3350">
                  <a:moveTo>
                    <a:pt x="553" y="0"/>
                  </a:moveTo>
                  <a:cubicBezTo>
                    <a:pt x="260" y="0"/>
                    <a:pt x="0" y="228"/>
                    <a:pt x="0" y="553"/>
                  </a:cubicBezTo>
                  <a:lnTo>
                    <a:pt x="0" y="2732"/>
                  </a:lnTo>
                  <a:cubicBezTo>
                    <a:pt x="0" y="3057"/>
                    <a:pt x="260" y="3285"/>
                    <a:pt x="553" y="3285"/>
                  </a:cubicBezTo>
                  <a:lnTo>
                    <a:pt x="2797" y="3285"/>
                  </a:lnTo>
                  <a:cubicBezTo>
                    <a:pt x="3122" y="3285"/>
                    <a:pt x="3350" y="3057"/>
                    <a:pt x="3350" y="2732"/>
                  </a:cubicBezTo>
                  <a:lnTo>
                    <a:pt x="3350" y="553"/>
                  </a:lnTo>
                  <a:cubicBezTo>
                    <a:pt x="3350" y="228"/>
                    <a:pt x="3122" y="0"/>
                    <a:pt x="2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1"/>
            <p:cNvSpPr/>
            <p:nvPr/>
          </p:nvSpPr>
          <p:spPr>
            <a:xfrm>
              <a:off x="1226772" y="2869424"/>
              <a:ext cx="258923" cy="78421"/>
            </a:xfrm>
            <a:custGeom>
              <a:rect b="b" l="l" r="r" t="t"/>
              <a:pathLst>
                <a:path extrusionOk="0" h="3318" w="11058">
                  <a:moveTo>
                    <a:pt x="554" y="1"/>
                  </a:moveTo>
                  <a:cubicBezTo>
                    <a:pt x="229" y="1"/>
                    <a:pt x="1" y="261"/>
                    <a:pt x="1" y="554"/>
                  </a:cubicBezTo>
                  <a:lnTo>
                    <a:pt x="1" y="2765"/>
                  </a:lnTo>
                  <a:cubicBezTo>
                    <a:pt x="1" y="3058"/>
                    <a:pt x="229" y="3318"/>
                    <a:pt x="554" y="3318"/>
                  </a:cubicBezTo>
                  <a:lnTo>
                    <a:pt x="10505" y="3318"/>
                  </a:lnTo>
                  <a:cubicBezTo>
                    <a:pt x="10830" y="3318"/>
                    <a:pt x="11058" y="3058"/>
                    <a:pt x="11058" y="2765"/>
                  </a:cubicBezTo>
                  <a:lnTo>
                    <a:pt x="11058" y="554"/>
                  </a:lnTo>
                  <a:cubicBezTo>
                    <a:pt x="11058" y="261"/>
                    <a:pt x="10830" y="1"/>
                    <a:pt x="105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1"/>
            <p:cNvSpPr/>
            <p:nvPr/>
          </p:nvSpPr>
          <p:spPr>
            <a:xfrm>
              <a:off x="1310551" y="2902489"/>
              <a:ext cx="143159" cy="13070"/>
            </a:xfrm>
            <a:custGeom>
              <a:rect b="b" l="l" r="r" t="t"/>
              <a:pathLst>
                <a:path extrusionOk="0" h="553" w="6114">
                  <a:moveTo>
                    <a:pt x="293" y="0"/>
                  </a:moveTo>
                  <a:cubicBezTo>
                    <a:pt x="130" y="0"/>
                    <a:pt x="0" y="98"/>
                    <a:pt x="0" y="260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60"/>
                  </a:cubicBezTo>
                  <a:cubicBezTo>
                    <a:pt x="6114" y="98"/>
                    <a:pt x="5984" y="0"/>
                    <a:pt x="5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1"/>
            <p:cNvSpPr/>
            <p:nvPr/>
          </p:nvSpPr>
          <p:spPr>
            <a:xfrm>
              <a:off x="1252669" y="2895564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0"/>
                  </a:moveTo>
                  <a:cubicBezTo>
                    <a:pt x="228" y="0"/>
                    <a:pt x="1" y="261"/>
                    <a:pt x="1" y="553"/>
                  </a:cubicBezTo>
                  <a:cubicBezTo>
                    <a:pt x="1" y="846"/>
                    <a:pt x="228" y="1106"/>
                    <a:pt x="553" y="1106"/>
                  </a:cubicBezTo>
                  <a:cubicBezTo>
                    <a:pt x="846" y="1106"/>
                    <a:pt x="1106" y="846"/>
                    <a:pt x="1106" y="553"/>
                  </a:cubicBezTo>
                  <a:cubicBezTo>
                    <a:pt x="1106" y="261"/>
                    <a:pt x="846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1"/>
            <p:cNvSpPr/>
            <p:nvPr/>
          </p:nvSpPr>
          <p:spPr>
            <a:xfrm>
              <a:off x="1226772" y="2987032"/>
              <a:ext cx="258923" cy="77641"/>
            </a:xfrm>
            <a:custGeom>
              <a:rect b="b" l="l" r="r" t="t"/>
              <a:pathLst>
                <a:path extrusionOk="0" h="3285" w="11058">
                  <a:moveTo>
                    <a:pt x="554" y="0"/>
                  </a:moveTo>
                  <a:cubicBezTo>
                    <a:pt x="229" y="0"/>
                    <a:pt x="1" y="228"/>
                    <a:pt x="1" y="553"/>
                  </a:cubicBezTo>
                  <a:lnTo>
                    <a:pt x="1" y="2732"/>
                  </a:lnTo>
                  <a:cubicBezTo>
                    <a:pt x="1" y="3057"/>
                    <a:pt x="229" y="3285"/>
                    <a:pt x="554" y="3285"/>
                  </a:cubicBezTo>
                  <a:lnTo>
                    <a:pt x="10505" y="3285"/>
                  </a:lnTo>
                  <a:cubicBezTo>
                    <a:pt x="10830" y="3285"/>
                    <a:pt x="11058" y="3057"/>
                    <a:pt x="11058" y="2732"/>
                  </a:cubicBezTo>
                  <a:lnTo>
                    <a:pt x="11058" y="553"/>
                  </a:lnTo>
                  <a:cubicBezTo>
                    <a:pt x="11058" y="228"/>
                    <a:pt x="10830" y="0"/>
                    <a:pt x="10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1"/>
            <p:cNvSpPr/>
            <p:nvPr/>
          </p:nvSpPr>
          <p:spPr>
            <a:xfrm>
              <a:off x="1310551" y="3019317"/>
              <a:ext cx="143159" cy="13070"/>
            </a:xfrm>
            <a:custGeom>
              <a:rect b="b" l="l" r="r" t="t"/>
              <a:pathLst>
                <a:path extrusionOk="0" h="553" w="6114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93"/>
                  </a:cubicBezTo>
                  <a:cubicBezTo>
                    <a:pt x="6114" y="130"/>
                    <a:pt x="5984" y="0"/>
                    <a:pt x="5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1"/>
            <p:cNvSpPr/>
            <p:nvPr/>
          </p:nvSpPr>
          <p:spPr>
            <a:xfrm>
              <a:off x="1252669" y="3013148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1"/>
                  </a:moveTo>
                  <a:cubicBezTo>
                    <a:pt x="228" y="1"/>
                    <a:pt x="1" y="229"/>
                    <a:pt x="1" y="554"/>
                  </a:cubicBezTo>
                  <a:cubicBezTo>
                    <a:pt x="1" y="846"/>
                    <a:pt x="228" y="1107"/>
                    <a:pt x="553" y="1107"/>
                  </a:cubicBezTo>
                  <a:cubicBezTo>
                    <a:pt x="846" y="1107"/>
                    <a:pt x="1106" y="846"/>
                    <a:pt x="1106" y="554"/>
                  </a:cubicBezTo>
                  <a:cubicBezTo>
                    <a:pt x="1106" y="229"/>
                    <a:pt x="846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1"/>
            <p:cNvSpPr/>
            <p:nvPr/>
          </p:nvSpPr>
          <p:spPr>
            <a:xfrm>
              <a:off x="1226772" y="3103860"/>
              <a:ext cx="258923" cy="78421"/>
            </a:xfrm>
            <a:custGeom>
              <a:rect b="b" l="l" r="r" t="t"/>
              <a:pathLst>
                <a:path extrusionOk="0" h="3318" w="11058">
                  <a:moveTo>
                    <a:pt x="554" y="0"/>
                  </a:moveTo>
                  <a:cubicBezTo>
                    <a:pt x="229" y="0"/>
                    <a:pt x="1" y="260"/>
                    <a:pt x="1" y="553"/>
                  </a:cubicBezTo>
                  <a:lnTo>
                    <a:pt x="1" y="2764"/>
                  </a:lnTo>
                  <a:cubicBezTo>
                    <a:pt x="1" y="3057"/>
                    <a:pt x="229" y="3317"/>
                    <a:pt x="554" y="3317"/>
                  </a:cubicBezTo>
                  <a:lnTo>
                    <a:pt x="10505" y="3317"/>
                  </a:lnTo>
                  <a:cubicBezTo>
                    <a:pt x="10830" y="3317"/>
                    <a:pt x="11058" y="3090"/>
                    <a:pt x="11058" y="2764"/>
                  </a:cubicBezTo>
                  <a:lnTo>
                    <a:pt x="11058" y="553"/>
                  </a:lnTo>
                  <a:cubicBezTo>
                    <a:pt x="11058" y="260"/>
                    <a:pt x="10830" y="0"/>
                    <a:pt x="10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1"/>
            <p:cNvSpPr/>
            <p:nvPr/>
          </p:nvSpPr>
          <p:spPr>
            <a:xfrm>
              <a:off x="1310551" y="3136901"/>
              <a:ext cx="143159" cy="13094"/>
            </a:xfrm>
            <a:custGeom>
              <a:rect b="b" l="l" r="r" t="t"/>
              <a:pathLst>
                <a:path extrusionOk="0" h="554" w="6114">
                  <a:moveTo>
                    <a:pt x="293" y="1"/>
                  </a:moveTo>
                  <a:cubicBezTo>
                    <a:pt x="130" y="1"/>
                    <a:pt x="0" y="131"/>
                    <a:pt x="0" y="261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61"/>
                  </a:cubicBezTo>
                  <a:cubicBezTo>
                    <a:pt x="6114" y="131"/>
                    <a:pt x="5984" y="1"/>
                    <a:pt x="58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1"/>
            <p:cNvSpPr/>
            <p:nvPr/>
          </p:nvSpPr>
          <p:spPr>
            <a:xfrm>
              <a:off x="1252669" y="3129976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1"/>
                  </a:moveTo>
                  <a:cubicBezTo>
                    <a:pt x="228" y="1"/>
                    <a:pt x="1" y="261"/>
                    <a:pt x="1" y="554"/>
                  </a:cubicBezTo>
                  <a:cubicBezTo>
                    <a:pt x="1" y="879"/>
                    <a:pt x="228" y="1107"/>
                    <a:pt x="553" y="1107"/>
                  </a:cubicBezTo>
                  <a:cubicBezTo>
                    <a:pt x="846" y="1107"/>
                    <a:pt x="1106" y="879"/>
                    <a:pt x="1106" y="554"/>
                  </a:cubicBezTo>
                  <a:cubicBezTo>
                    <a:pt x="1106" y="261"/>
                    <a:pt x="846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1"/>
            <p:cNvSpPr/>
            <p:nvPr/>
          </p:nvSpPr>
          <p:spPr>
            <a:xfrm>
              <a:off x="1226772" y="3222980"/>
              <a:ext cx="258923" cy="78421"/>
            </a:xfrm>
            <a:custGeom>
              <a:rect b="b" l="l" r="r" t="t"/>
              <a:pathLst>
                <a:path extrusionOk="0" h="3318" w="11058">
                  <a:moveTo>
                    <a:pt x="554" y="1"/>
                  </a:moveTo>
                  <a:cubicBezTo>
                    <a:pt x="229" y="1"/>
                    <a:pt x="1" y="261"/>
                    <a:pt x="1" y="554"/>
                  </a:cubicBezTo>
                  <a:lnTo>
                    <a:pt x="1" y="2765"/>
                  </a:lnTo>
                  <a:cubicBezTo>
                    <a:pt x="1" y="3090"/>
                    <a:pt x="229" y="3318"/>
                    <a:pt x="554" y="3318"/>
                  </a:cubicBezTo>
                  <a:lnTo>
                    <a:pt x="10505" y="3318"/>
                  </a:lnTo>
                  <a:cubicBezTo>
                    <a:pt x="10830" y="3318"/>
                    <a:pt x="11058" y="3090"/>
                    <a:pt x="11058" y="2765"/>
                  </a:cubicBezTo>
                  <a:lnTo>
                    <a:pt x="11058" y="554"/>
                  </a:lnTo>
                  <a:cubicBezTo>
                    <a:pt x="11058" y="261"/>
                    <a:pt x="10830" y="1"/>
                    <a:pt x="10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1"/>
            <p:cNvSpPr/>
            <p:nvPr/>
          </p:nvSpPr>
          <p:spPr>
            <a:xfrm>
              <a:off x="1310551" y="3256045"/>
              <a:ext cx="143159" cy="13070"/>
            </a:xfrm>
            <a:custGeom>
              <a:rect b="b" l="l" r="r" t="t"/>
              <a:pathLst>
                <a:path extrusionOk="0" h="553" w="6114">
                  <a:moveTo>
                    <a:pt x="293" y="0"/>
                  </a:moveTo>
                  <a:cubicBezTo>
                    <a:pt x="130" y="0"/>
                    <a:pt x="0" y="130"/>
                    <a:pt x="0" y="260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60"/>
                  </a:cubicBezTo>
                  <a:cubicBezTo>
                    <a:pt x="6114" y="130"/>
                    <a:pt x="5984" y="0"/>
                    <a:pt x="5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1"/>
            <p:cNvSpPr/>
            <p:nvPr/>
          </p:nvSpPr>
          <p:spPr>
            <a:xfrm>
              <a:off x="1252669" y="3249120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0"/>
                  </a:moveTo>
                  <a:cubicBezTo>
                    <a:pt x="228" y="0"/>
                    <a:pt x="1" y="261"/>
                    <a:pt x="1" y="553"/>
                  </a:cubicBezTo>
                  <a:cubicBezTo>
                    <a:pt x="1" y="878"/>
                    <a:pt x="228" y="1106"/>
                    <a:pt x="553" y="1106"/>
                  </a:cubicBezTo>
                  <a:cubicBezTo>
                    <a:pt x="846" y="1106"/>
                    <a:pt x="1106" y="878"/>
                    <a:pt x="1106" y="553"/>
                  </a:cubicBezTo>
                  <a:cubicBezTo>
                    <a:pt x="1106" y="261"/>
                    <a:pt x="846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1"/>
            <p:cNvSpPr/>
            <p:nvPr/>
          </p:nvSpPr>
          <p:spPr>
            <a:xfrm>
              <a:off x="1493281" y="3032364"/>
              <a:ext cx="161446" cy="237532"/>
            </a:xfrm>
            <a:custGeom>
              <a:rect b="b" l="l" r="r" t="t"/>
              <a:pathLst>
                <a:path extrusionOk="0" h="10050" w="6895">
                  <a:moveTo>
                    <a:pt x="3025" y="1"/>
                  </a:moveTo>
                  <a:cubicBezTo>
                    <a:pt x="2700" y="1"/>
                    <a:pt x="2472" y="261"/>
                    <a:pt x="2472" y="554"/>
                  </a:cubicBezTo>
                  <a:lnTo>
                    <a:pt x="2472" y="5692"/>
                  </a:lnTo>
                  <a:cubicBezTo>
                    <a:pt x="2472" y="5778"/>
                    <a:pt x="2400" y="5836"/>
                    <a:pt x="2323" y="5836"/>
                  </a:cubicBezTo>
                  <a:cubicBezTo>
                    <a:pt x="2284" y="5836"/>
                    <a:pt x="2245" y="5822"/>
                    <a:pt x="2212" y="5789"/>
                  </a:cubicBezTo>
                  <a:lnTo>
                    <a:pt x="1009" y="4521"/>
                  </a:lnTo>
                  <a:cubicBezTo>
                    <a:pt x="899" y="4411"/>
                    <a:pt x="751" y="4354"/>
                    <a:pt x="602" y="4354"/>
                  </a:cubicBezTo>
                  <a:cubicBezTo>
                    <a:pt x="442" y="4354"/>
                    <a:pt x="281" y="4419"/>
                    <a:pt x="163" y="4554"/>
                  </a:cubicBezTo>
                  <a:cubicBezTo>
                    <a:pt x="33" y="4716"/>
                    <a:pt x="1" y="4976"/>
                    <a:pt x="98" y="5171"/>
                  </a:cubicBezTo>
                  <a:lnTo>
                    <a:pt x="2407" y="10049"/>
                  </a:lnTo>
                  <a:lnTo>
                    <a:pt x="6342" y="10049"/>
                  </a:lnTo>
                  <a:lnTo>
                    <a:pt x="6895" y="7545"/>
                  </a:lnTo>
                  <a:lnTo>
                    <a:pt x="6895" y="4098"/>
                  </a:lnTo>
                  <a:cubicBezTo>
                    <a:pt x="6895" y="3773"/>
                    <a:pt x="6635" y="3513"/>
                    <a:pt x="6342" y="3513"/>
                  </a:cubicBezTo>
                  <a:cubicBezTo>
                    <a:pt x="6049" y="3513"/>
                    <a:pt x="5789" y="3773"/>
                    <a:pt x="5789" y="4098"/>
                  </a:cubicBezTo>
                  <a:lnTo>
                    <a:pt x="5789" y="5106"/>
                  </a:lnTo>
                  <a:lnTo>
                    <a:pt x="3578" y="3936"/>
                  </a:lnTo>
                  <a:lnTo>
                    <a:pt x="3578" y="554"/>
                  </a:lnTo>
                  <a:cubicBezTo>
                    <a:pt x="3578" y="261"/>
                    <a:pt x="3318" y="1"/>
                    <a:pt x="3025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1"/>
            <p:cNvSpPr/>
            <p:nvPr/>
          </p:nvSpPr>
          <p:spPr>
            <a:xfrm>
              <a:off x="1544303" y="3115370"/>
              <a:ext cx="110425" cy="154526"/>
            </a:xfrm>
            <a:custGeom>
              <a:rect b="b" l="l" r="r" t="t"/>
              <a:pathLst>
                <a:path extrusionOk="0" h="6538" w="4716">
                  <a:moveTo>
                    <a:pt x="4163" y="1"/>
                  </a:moveTo>
                  <a:cubicBezTo>
                    <a:pt x="4163" y="66"/>
                    <a:pt x="4163" y="66"/>
                    <a:pt x="4163" y="131"/>
                  </a:cubicBezTo>
                  <a:lnTo>
                    <a:pt x="4163" y="3578"/>
                  </a:lnTo>
                  <a:cubicBezTo>
                    <a:pt x="3838" y="5041"/>
                    <a:pt x="2537" y="6082"/>
                    <a:pt x="1041" y="6082"/>
                  </a:cubicBezTo>
                  <a:lnTo>
                    <a:pt x="1" y="6082"/>
                  </a:lnTo>
                  <a:lnTo>
                    <a:pt x="228" y="6537"/>
                  </a:lnTo>
                  <a:lnTo>
                    <a:pt x="4163" y="6537"/>
                  </a:lnTo>
                  <a:lnTo>
                    <a:pt x="4716" y="4033"/>
                  </a:lnTo>
                  <a:lnTo>
                    <a:pt x="4716" y="586"/>
                  </a:lnTo>
                  <a:cubicBezTo>
                    <a:pt x="4716" y="261"/>
                    <a:pt x="4456" y="1"/>
                    <a:pt x="4163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1"/>
            <p:cNvSpPr/>
            <p:nvPr/>
          </p:nvSpPr>
          <p:spPr>
            <a:xfrm>
              <a:off x="1564112" y="3032364"/>
              <a:ext cx="12948" cy="124036"/>
            </a:xfrm>
            <a:custGeom>
              <a:rect b="b" l="l" r="r" t="t"/>
              <a:pathLst>
                <a:path extrusionOk="0" h="5248" w="553">
                  <a:moveTo>
                    <a:pt x="0" y="1"/>
                  </a:moveTo>
                  <a:cubicBezTo>
                    <a:pt x="0" y="33"/>
                    <a:pt x="0" y="66"/>
                    <a:pt x="0" y="98"/>
                  </a:cubicBezTo>
                  <a:lnTo>
                    <a:pt x="0" y="4781"/>
                  </a:lnTo>
                  <a:cubicBezTo>
                    <a:pt x="0" y="5040"/>
                    <a:pt x="203" y="5248"/>
                    <a:pt x="452" y="5248"/>
                  </a:cubicBezTo>
                  <a:cubicBezTo>
                    <a:pt x="485" y="5248"/>
                    <a:pt x="519" y="5244"/>
                    <a:pt x="553" y="5237"/>
                  </a:cubicBezTo>
                  <a:lnTo>
                    <a:pt x="553" y="554"/>
                  </a:lnTo>
                  <a:cubicBezTo>
                    <a:pt x="553" y="228"/>
                    <a:pt x="293" y="1"/>
                    <a:pt x="0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1"/>
            <p:cNvSpPr/>
            <p:nvPr/>
          </p:nvSpPr>
          <p:spPr>
            <a:xfrm>
              <a:off x="1536693" y="3269872"/>
              <a:ext cx="118035" cy="38454"/>
            </a:xfrm>
            <a:custGeom>
              <a:rect b="b" l="l" r="r" t="t"/>
              <a:pathLst>
                <a:path extrusionOk="0" h="1627" w="5041">
                  <a:moveTo>
                    <a:pt x="716" y="0"/>
                  </a:moveTo>
                  <a:cubicBezTo>
                    <a:pt x="326" y="0"/>
                    <a:pt x="0" y="326"/>
                    <a:pt x="0" y="748"/>
                  </a:cubicBezTo>
                  <a:lnTo>
                    <a:pt x="0" y="1269"/>
                  </a:lnTo>
                  <a:cubicBezTo>
                    <a:pt x="0" y="1464"/>
                    <a:pt x="163" y="1626"/>
                    <a:pt x="358" y="1626"/>
                  </a:cubicBezTo>
                  <a:lnTo>
                    <a:pt x="4683" y="1626"/>
                  </a:lnTo>
                  <a:cubicBezTo>
                    <a:pt x="4878" y="1626"/>
                    <a:pt x="5041" y="1464"/>
                    <a:pt x="5041" y="1269"/>
                  </a:cubicBezTo>
                  <a:lnTo>
                    <a:pt x="5041" y="748"/>
                  </a:lnTo>
                  <a:cubicBezTo>
                    <a:pt x="5041" y="326"/>
                    <a:pt x="4716" y="0"/>
                    <a:pt x="4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1"/>
            <p:cNvSpPr/>
            <p:nvPr/>
          </p:nvSpPr>
          <p:spPr>
            <a:xfrm>
              <a:off x="1577037" y="3115370"/>
              <a:ext cx="25920" cy="49988"/>
            </a:xfrm>
            <a:custGeom>
              <a:rect b="b" l="l" r="r" t="t"/>
              <a:pathLst>
                <a:path extrusionOk="0" h="2115" w="1107">
                  <a:moveTo>
                    <a:pt x="554" y="1"/>
                  </a:moveTo>
                  <a:cubicBezTo>
                    <a:pt x="261" y="1"/>
                    <a:pt x="1" y="261"/>
                    <a:pt x="1" y="586"/>
                  </a:cubicBezTo>
                  <a:lnTo>
                    <a:pt x="1" y="1594"/>
                  </a:lnTo>
                  <a:lnTo>
                    <a:pt x="1107" y="2115"/>
                  </a:lnTo>
                  <a:lnTo>
                    <a:pt x="1107" y="586"/>
                  </a:lnTo>
                  <a:cubicBezTo>
                    <a:pt x="1107" y="261"/>
                    <a:pt x="847" y="1"/>
                    <a:pt x="55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1"/>
            <p:cNvSpPr/>
            <p:nvPr/>
          </p:nvSpPr>
          <p:spPr>
            <a:xfrm>
              <a:off x="1602934" y="3115370"/>
              <a:ext cx="25920" cy="44623"/>
            </a:xfrm>
            <a:custGeom>
              <a:rect b="b" l="l" r="r" t="t"/>
              <a:pathLst>
                <a:path extrusionOk="0" h="1888" w="1107">
                  <a:moveTo>
                    <a:pt x="553" y="1"/>
                  </a:moveTo>
                  <a:cubicBezTo>
                    <a:pt x="261" y="1"/>
                    <a:pt x="1" y="261"/>
                    <a:pt x="1" y="586"/>
                  </a:cubicBezTo>
                  <a:lnTo>
                    <a:pt x="1" y="1594"/>
                  </a:lnTo>
                  <a:lnTo>
                    <a:pt x="1106" y="1887"/>
                  </a:lnTo>
                  <a:lnTo>
                    <a:pt x="1106" y="586"/>
                  </a:lnTo>
                  <a:cubicBezTo>
                    <a:pt x="1106" y="261"/>
                    <a:pt x="846" y="1"/>
                    <a:pt x="553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1"/>
            <p:cNvSpPr/>
            <p:nvPr/>
          </p:nvSpPr>
          <p:spPr>
            <a:xfrm>
              <a:off x="1610544" y="3115370"/>
              <a:ext cx="18311" cy="44623"/>
            </a:xfrm>
            <a:custGeom>
              <a:rect b="b" l="l" r="r" t="t"/>
              <a:pathLst>
                <a:path extrusionOk="0" h="1888" w="782">
                  <a:moveTo>
                    <a:pt x="228" y="1"/>
                  </a:moveTo>
                  <a:cubicBezTo>
                    <a:pt x="131" y="1"/>
                    <a:pt x="66" y="33"/>
                    <a:pt x="1" y="66"/>
                  </a:cubicBezTo>
                  <a:cubicBezTo>
                    <a:pt x="196" y="164"/>
                    <a:pt x="326" y="359"/>
                    <a:pt x="326" y="554"/>
                  </a:cubicBezTo>
                  <a:lnTo>
                    <a:pt x="326" y="1302"/>
                  </a:lnTo>
                  <a:cubicBezTo>
                    <a:pt x="326" y="1562"/>
                    <a:pt x="521" y="1822"/>
                    <a:pt x="781" y="1887"/>
                  </a:cubicBezTo>
                  <a:lnTo>
                    <a:pt x="781" y="586"/>
                  </a:lnTo>
                  <a:cubicBezTo>
                    <a:pt x="781" y="261"/>
                    <a:pt x="521" y="1"/>
                    <a:pt x="228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1"/>
            <p:cNvSpPr/>
            <p:nvPr/>
          </p:nvSpPr>
          <p:spPr>
            <a:xfrm>
              <a:off x="1584670" y="3115370"/>
              <a:ext cx="18287" cy="44623"/>
            </a:xfrm>
            <a:custGeom>
              <a:rect b="b" l="l" r="r" t="t"/>
              <a:pathLst>
                <a:path extrusionOk="0" h="1888" w="781">
                  <a:moveTo>
                    <a:pt x="228" y="1"/>
                  </a:moveTo>
                  <a:cubicBezTo>
                    <a:pt x="130" y="1"/>
                    <a:pt x="65" y="33"/>
                    <a:pt x="0" y="66"/>
                  </a:cubicBezTo>
                  <a:cubicBezTo>
                    <a:pt x="195" y="164"/>
                    <a:pt x="325" y="359"/>
                    <a:pt x="325" y="554"/>
                  </a:cubicBezTo>
                  <a:lnTo>
                    <a:pt x="325" y="1302"/>
                  </a:lnTo>
                  <a:cubicBezTo>
                    <a:pt x="325" y="1562"/>
                    <a:pt x="521" y="1822"/>
                    <a:pt x="781" y="1887"/>
                  </a:cubicBezTo>
                  <a:lnTo>
                    <a:pt x="781" y="586"/>
                  </a:lnTo>
                  <a:cubicBezTo>
                    <a:pt x="781" y="261"/>
                    <a:pt x="521" y="1"/>
                    <a:pt x="228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" name="Google Shape;608;p41"/>
          <p:cNvGrpSpPr/>
          <p:nvPr/>
        </p:nvGrpSpPr>
        <p:grpSpPr>
          <a:xfrm>
            <a:off x="6579376" y="4017918"/>
            <a:ext cx="502906" cy="502906"/>
            <a:chOff x="5149113" y="1969338"/>
            <a:chExt cx="640073" cy="640073"/>
          </a:xfrm>
        </p:grpSpPr>
        <p:sp>
          <p:nvSpPr>
            <p:cNvPr id="609" name="Google Shape;609;p41"/>
            <p:cNvSpPr/>
            <p:nvPr/>
          </p:nvSpPr>
          <p:spPr>
            <a:xfrm>
              <a:off x="5156938" y="2058995"/>
              <a:ext cx="624424" cy="430496"/>
            </a:xfrm>
            <a:custGeom>
              <a:rect b="b" l="l" r="r" t="t"/>
              <a:pathLst>
                <a:path extrusionOk="0" h="12489" w="18115">
                  <a:moveTo>
                    <a:pt x="9074" y="1"/>
                  </a:moveTo>
                  <a:lnTo>
                    <a:pt x="1" y="5594"/>
                  </a:lnTo>
                  <a:lnTo>
                    <a:pt x="66" y="12488"/>
                  </a:lnTo>
                  <a:lnTo>
                    <a:pt x="18114" y="12488"/>
                  </a:lnTo>
                  <a:lnTo>
                    <a:pt x="18114" y="5594"/>
                  </a:lnTo>
                  <a:lnTo>
                    <a:pt x="90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1"/>
            <p:cNvSpPr/>
            <p:nvPr/>
          </p:nvSpPr>
          <p:spPr>
            <a:xfrm>
              <a:off x="5247732" y="1969338"/>
              <a:ext cx="442836" cy="640073"/>
            </a:xfrm>
            <a:custGeom>
              <a:rect b="b" l="l" r="r" t="t"/>
              <a:pathLst>
                <a:path extrusionOk="0" h="18569" w="12847">
                  <a:moveTo>
                    <a:pt x="3513" y="0"/>
                  </a:moveTo>
                  <a:lnTo>
                    <a:pt x="1" y="3512"/>
                  </a:lnTo>
                  <a:lnTo>
                    <a:pt x="1" y="17431"/>
                  </a:lnTo>
                  <a:cubicBezTo>
                    <a:pt x="1" y="18048"/>
                    <a:pt x="521" y="18569"/>
                    <a:pt x="1139" y="18569"/>
                  </a:cubicBezTo>
                  <a:lnTo>
                    <a:pt x="11740" y="18569"/>
                  </a:lnTo>
                  <a:cubicBezTo>
                    <a:pt x="12358" y="18569"/>
                    <a:pt x="12846" y="18048"/>
                    <a:pt x="12846" y="17431"/>
                  </a:cubicBezTo>
                  <a:lnTo>
                    <a:pt x="12846" y="1138"/>
                  </a:lnTo>
                  <a:cubicBezTo>
                    <a:pt x="12846" y="488"/>
                    <a:pt x="12358" y="0"/>
                    <a:pt x="117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1"/>
            <p:cNvSpPr/>
            <p:nvPr/>
          </p:nvSpPr>
          <p:spPr>
            <a:xfrm>
              <a:off x="5257832" y="1969338"/>
              <a:ext cx="432736" cy="640073"/>
            </a:xfrm>
            <a:custGeom>
              <a:rect b="b" l="l" r="r" t="t"/>
              <a:pathLst>
                <a:path extrusionOk="0" h="18569" w="12554">
                  <a:moveTo>
                    <a:pt x="11155" y="0"/>
                  </a:moveTo>
                  <a:cubicBezTo>
                    <a:pt x="11350" y="195"/>
                    <a:pt x="11447" y="455"/>
                    <a:pt x="11447" y="748"/>
                  </a:cubicBezTo>
                  <a:lnTo>
                    <a:pt x="11447" y="17073"/>
                  </a:lnTo>
                  <a:cubicBezTo>
                    <a:pt x="11447" y="17691"/>
                    <a:pt x="10927" y="18179"/>
                    <a:pt x="10309" y="18179"/>
                  </a:cubicBezTo>
                  <a:lnTo>
                    <a:pt x="1" y="18179"/>
                  </a:lnTo>
                  <a:cubicBezTo>
                    <a:pt x="196" y="18406"/>
                    <a:pt x="488" y="18569"/>
                    <a:pt x="846" y="18569"/>
                  </a:cubicBezTo>
                  <a:lnTo>
                    <a:pt x="11447" y="18569"/>
                  </a:lnTo>
                  <a:cubicBezTo>
                    <a:pt x="12065" y="18569"/>
                    <a:pt x="12553" y="18048"/>
                    <a:pt x="12553" y="17431"/>
                  </a:cubicBezTo>
                  <a:lnTo>
                    <a:pt x="12553" y="1106"/>
                  </a:lnTo>
                  <a:cubicBezTo>
                    <a:pt x="12553" y="488"/>
                    <a:pt x="12065" y="0"/>
                    <a:pt x="11447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1"/>
            <p:cNvSpPr/>
            <p:nvPr/>
          </p:nvSpPr>
          <p:spPr>
            <a:xfrm>
              <a:off x="5307158" y="2284325"/>
              <a:ext cx="97550" cy="97550"/>
            </a:xfrm>
            <a:custGeom>
              <a:rect b="b" l="l" r="r" t="t"/>
              <a:pathLst>
                <a:path extrusionOk="0" h="2830" w="2830">
                  <a:moveTo>
                    <a:pt x="358" y="0"/>
                  </a:moveTo>
                  <a:cubicBezTo>
                    <a:pt x="163" y="0"/>
                    <a:pt x="0" y="163"/>
                    <a:pt x="0" y="390"/>
                  </a:cubicBezTo>
                  <a:lnTo>
                    <a:pt x="0" y="2472"/>
                  </a:lnTo>
                  <a:cubicBezTo>
                    <a:pt x="0" y="2667"/>
                    <a:pt x="163" y="2829"/>
                    <a:pt x="358" y="2829"/>
                  </a:cubicBezTo>
                  <a:lnTo>
                    <a:pt x="2439" y="2829"/>
                  </a:lnTo>
                  <a:cubicBezTo>
                    <a:pt x="2667" y="2829"/>
                    <a:pt x="2830" y="2667"/>
                    <a:pt x="2830" y="2472"/>
                  </a:cubicBezTo>
                  <a:lnTo>
                    <a:pt x="2830" y="390"/>
                  </a:lnTo>
                  <a:cubicBezTo>
                    <a:pt x="2830" y="163"/>
                    <a:pt x="2667" y="0"/>
                    <a:pt x="2439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1"/>
            <p:cNvSpPr/>
            <p:nvPr/>
          </p:nvSpPr>
          <p:spPr>
            <a:xfrm>
              <a:off x="5149113" y="2247787"/>
              <a:ext cx="640073" cy="361625"/>
            </a:xfrm>
            <a:custGeom>
              <a:rect b="b" l="l" r="r" t="t"/>
              <a:pathLst>
                <a:path extrusionOk="0" h="10491" w="18569">
                  <a:moveTo>
                    <a:pt x="573" y="1"/>
                  </a:moveTo>
                  <a:cubicBezTo>
                    <a:pt x="273" y="1"/>
                    <a:pt x="0" y="232"/>
                    <a:pt x="0" y="572"/>
                  </a:cubicBezTo>
                  <a:lnTo>
                    <a:pt x="0" y="9353"/>
                  </a:lnTo>
                  <a:cubicBezTo>
                    <a:pt x="0" y="9970"/>
                    <a:pt x="520" y="10491"/>
                    <a:pt x="1138" y="10491"/>
                  </a:cubicBezTo>
                  <a:lnTo>
                    <a:pt x="17463" y="10491"/>
                  </a:lnTo>
                  <a:cubicBezTo>
                    <a:pt x="18081" y="10491"/>
                    <a:pt x="18569" y="9970"/>
                    <a:pt x="18569" y="9353"/>
                  </a:cubicBezTo>
                  <a:lnTo>
                    <a:pt x="18569" y="572"/>
                  </a:lnTo>
                  <a:cubicBezTo>
                    <a:pt x="18569" y="232"/>
                    <a:pt x="18296" y="1"/>
                    <a:pt x="18009" y="1"/>
                  </a:cubicBezTo>
                  <a:cubicBezTo>
                    <a:pt x="17912" y="1"/>
                    <a:pt x="17814" y="27"/>
                    <a:pt x="17723" y="85"/>
                  </a:cubicBezTo>
                  <a:lnTo>
                    <a:pt x="9886" y="4832"/>
                  </a:lnTo>
                  <a:cubicBezTo>
                    <a:pt x="9707" y="4930"/>
                    <a:pt x="9504" y="4979"/>
                    <a:pt x="9301" y="4979"/>
                  </a:cubicBezTo>
                  <a:cubicBezTo>
                    <a:pt x="9097" y="4979"/>
                    <a:pt x="8894" y="4930"/>
                    <a:pt x="8715" y="4832"/>
                  </a:cubicBezTo>
                  <a:lnTo>
                    <a:pt x="878" y="85"/>
                  </a:lnTo>
                  <a:cubicBezTo>
                    <a:pt x="780" y="27"/>
                    <a:pt x="675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1"/>
            <p:cNvSpPr/>
            <p:nvPr/>
          </p:nvSpPr>
          <p:spPr>
            <a:xfrm>
              <a:off x="5151354" y="2247959"/>
              <a:ext cx="637833" cy="361452"/>
            </a:xfrm>
            <a:custGeom>
              <a:rect b="b" l="l" r="r" t="t"/>
              <a:pathLst>
                <a:path extrusionOk="0" h="10486" w="18504">
                  <a:moveTo>
                    <a:pt x="17930" y="0"/>
                  </a:moveTo>
                  <a:cubicBezTo>
                    <a:pt x="17838" y="0"/>
                    <a:pt x="17744" y="25"/>
                    <a:pt x="17658" y="80"/>
                  </a:cubicBezTo>
                  <a:lnTo>
                    <a:pt x="17398" y="242"/>
                  </a:lnTo>
                  <a:lnTo>
                    <a:pt x="17398" y="5510"/>
                  </a:lnTo>
                  <a:cubicBezTo>
                    <a:pt x="17398" y="7852"/>
                    <a:pt x="15480" y="9738"/>
                    <a:pt x="13171" y="9738"/>
                  </a:cubicBezTo>
                  <a:lnTo>
                    <a:pt x="0" y="9738"/>
                  </a:lnTo>
                  <a:cubicBezTo>
                    <a:pt x="163" y="10161"/>
                    <a:pt x="586" y="10486"/>
                    <a:pt x="1073" y="10486"/>
                  </a:cubicBezTo>
                  <a:lnTo>
                    <a:pt x="17398" y="10486"/>
                  </a:lnTo>
                  <a:cubicBezTo>
                    <a:pt x="18016" y="10486"/>
                    <a:pt x="18504" y="9965"/>
                    <a:pt x="18504" y="9348"/>
                  </a:cubicBezTo>
                  <a:lnTo>
                    <a:pt x="18504" y="567"/>
                  </a:lnTo>
                  <a:cubicBezTo>
                    <a:pt x="18504" y="246"/>
                    <a:pt x="18222" y="0"/>
                    <a:pt x="1793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1"/>
            <p:cNvSpPr/>
            <p:nvPr/>
          </p:nvSpPr>
          <p:spPr>
            <a:xfrm>
              <a:off x="5159179" y="2396422"/>
              <a:ext cx="619943" cy="212990"/>
            </a:xfrm>
            <a:custGeom>
              <a:rect b="b" l="l" r="r" t="t"/>
              <a:pathLst>
                <a:path extrusionOk="0" h="6179" w="17985">
                  <a:moveTo>
                    <a:pt x="8997" y="0"/>
                  </a:moveTo>
                  <a:cubicBezTo>
                    <a:pt x="8781" y="0"/>
                    <a:pt x="8570" y="65"/>
                    <a:pt x="8391" y="195"/>
                  </a:cubicBezTo>
                  <a:lnTo>
                    <a:pt x="1" y="5821"/>
                  </a:lnTo>
                  <a:cubicBezTo>
                    <a:pt x="228" y="6016"/>
                    <a:pt x="521" y="6179"/>
                    <a:pt x="846" y="6179"/>
                  </a:cubicBezTo>
                  <a:lnTo>
                    <a:pt x="17171" y="6179"/>
                  </a:lnTo>
                  <a:cubicBezTo>
                    <a:pt x="17496" y="6179"/>
                    <a:pt x="17789" y="6016"/>
                    <a:pt x="17984" y="5821"/>
                  </a:cubicBezTo>
                  <a:lnTo>
                    <a:pt x="9627" y="195"/>
                  </a:lnTo>
                  <a:cubicBezTo>
                    <a:pt x="9431" y="65"/>
                    <a:pt x="9212" y="0"/>
                    <a:pt x="8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1"/>
            <p:cNvSpPr/>
            <p:nvPr/>
          </p:nvSpPr>
          <p:spPr>
            <a:xfrm>
              <a:off x="5160316" y="2548848"/>
              <a:ext cx="618805" cy="60564"/>
            </a:xfrm>
            <a:custGeom>
              <a:rect b="b" l="l" r="r" t="t"/>
              <a:pathLst>
                <a:path extrusionOk="0" h="1757" w="17952">
                  <a:moveTo>
                    <a:pt x="15610" y="1"/>
                  </a:moveTo>
                  <a:cubicBezTo>
                    <a:pt x="14894" y="619"/>
                    <a:pt x="13951" y="1009"/>
                    <a:pt x="12911" y="1009"/>
                  </a:cubicBezTo>
                  <a:lnTo>
                    <a:pt x="651" y="1009"/>
                  </a:lnTo>
                  <a:lnTo>
                    <a:pt x="0" y="1367"/>
                  </a:lnTo>
                  <a:cubicBezTo>
                    <a:pt x="0" y="1399"/>
                    <a:pt x="0" y="1399"/>
                    <a:pt x="33" y="1432"/>
                  </a:cubicBezTo>
                  <a:cubicBezTo>
                    <a:pt x="33" y="1432"/>
                    <a:pt x="65" y="1464"/>
                    <a:pt x="98" y="1464"/>
                  </a:cubicBezTo>
                  <a:cubicBezTo>
                    <a:pt x="98" y="1464"/>
                    <a:pt x="98" y="1497"/>
                    <a:pt x="98" y="1497"/>
                  </a:cubicBezTo>
                  <a:cubicBezTo>
                    <a:pt x="130" y="1497"/>
                    <a:pt x="130" y="1529"/>
                    <a:pt x="163" y="1529"/>
                  </a:cubicBezTo>
                  <a:cubicBezTo>
                    <a:pt x="195" y="1562"/>
                    <a:pt x="195" y="1562"/>
                    <a:pt x="228" y="1562"/>
                  </a:cubicBezTo>
                  <a:cubicBezTo>
                    <a:pt x="228" y="1562"/>
                    <a:pt x="228" y="1594"/>
                    <a:pt x="228" y="1594"/>
                  </a:cubicBezTo>
                  <a:cubicBezTo>
                    <a:pt x="260" y="1594"/>
                    <a:pt x="293" y="1594"/>
                    <a:pt x="293" y="1627"/>
                  </a:cubicBezTo>
                  <a:cubicBezTo>
                    <a:pt x="326" y="1627"/>
                    <a:pt x="358" y="1659"/>
                    <a:pt x="358" y="1659"/>
                  </a:cubicBezTo>
                  <a:lnTo>
                    <a:pt x="391" y="1659"/>
                  </a:lnTo>
                  <a:cubicBezTo>
                    <a:pt x="423" y="1659"/>
                    <a:pt x="423" y="1692"/>
                    <a:pt x="456" y="1692"/>
                  </a:cubicBezTo>
                  <a:cubicBezTo>
                    <a:pt x="488" y="1692"/>
                    <a:pt x="521" y="1692"/>
                    <a:pt x="521" y="1724"/>
                  </a:cubicBezTo>
                  <a:lnTo>
                    <a:pt x="716" y="1724"/>
                  </a:lnTo>
                  <a:cubicBezTo>
                    <a:pt x="748" y="1724"/>
                    <a:pt x="781" y="1757"/>
                    <a:pt x="813" y="1757"/>
                  </a:cubicBezTo>
                  <a:lnTo>
                    <a:pt x="17203" y="1757"/>
                  </a:lnTo>
                  <a:cubicBezTo>
                    <a:pt x="17463" y="1724"/>
                    <a:pt x="17691" y="1627"/>
                    <a:pt x="17919" y="1432"/>
                  </a:cubicBezTo>
                  <a:lnTo>
                    <a:pt x="17951" y="1399"/>
                  </a:lnTo>
                  <a:lnTo>
                    <a:pt x="15610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1"/>
            <p:cNvSpPr/>
            <p:nvPr/>
          </p:nvSpPr>
          <p:spPr>
            <a:xfrm>
              <a:off x="5307158" y="2148686"/>
              <a:ext cx="97550" cy="97550"/>
            </a:xfrm>
            <a:custGeom>
              <a:rect b="b" l="l" r="r" t="t"/>
              <a:pathLst>
                <a:path extrusionOk="0" h="2830" w="2830">
                  <a:moveTo>
                    <a:pt x="358" y="0"/>
                  </a:moveTo>
                  <a:cubicBezTo>
                    <a:pt x="163" y="0"/>
                    <a:pt x="0" y="163"/>
                    <a:pt x="0" y="358"/>
                  </a:cubicBezTo>
                  <a:lnTo>
                    <a:pt x="0" y="2439"/>
                  </a:lnTo>
                  <a:cubicBezTo>
                    <a:pt x="0" y="2667"/>
                    <a:pt x="163" y="2829"/>
                    <a:pt x="358" y="2829"/>
                  </a:cubicBezTo>
                  <a:lnTo>
                    <a:pt x="2439" y="2829"/>
                  </a:lnTo>
                  <a:cubicBezTo>
                    <a:pt x="2667" y="2829"/>
                    <a:pt x="2830" y="2667"/>
                    <a:pt x="2830" y="2439"/>
                  </a:cubicBezTo>
                  <a:lnTo>
                    <a:pt x="2830" y="358"/>
                  </a:lnTo>
                  <a:cubicBezTo>
                    <a:pt x="2830" y="163"/>
                    <a:pt x="2667" y="0"/>
                    <a:pt x="2439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1"/>
            <p:cNvSpPr/>
            <p:nvPr/>
          </p:nvSpPr>
          <p:spPr>
            <a:xfrm>
              <a:off x="5327323" y="2138586"/>
              <a:ext cx="108787" cy="75145"/>
            </a:xfrm>
            <a:custGeom>
              <a:rect b="b" l="l" r="r" t="t"/>
              <a:pathLst>
                <a:path extrusionOk="0" h="2180" w="3156">
                  <a:moveTo>
                    <a:pt x="2862" y="1"/>
                  </a:moveTo>
                  <a:cubicBezTo>
                    <a:pt x="2789" y="1"/>
                    <a:pt x="2716" y="33"/>
                    <a:pt x="2667" y="98"/>
                  </a:cubicBezTo>
                  <a:lnTo>
                    <a:pt x="1139" y="1594"/>
                  </a:lnTo>
                  <a:lnTo>
                    <a:pt x="521" y="976"/>
                  </a:lnTo>
                  <a:cubicBezTo>
                    <a:pt x="472" y="927"/>
                    <a:pt x="399" y="903"/>
                    <a:pt x="326" y="903"/>
                  </a:cubicBezTo>
                  <a:cubicBezTo>
                    <a:pt x="253" y="903"/>
                    <a:pt x="180" y="927"/>
                    <a:pt x="131" y="976"/>
                  </a:cubicBezTo>
                  <a:cubicBezTo>
                    <a:pt x="1" y="1074"/>
                    <a:pt x="1" y="1269"/>
                    <a:pt x="131" y="1366"/>
                  </a:cubicBezTo>
                  <a:lnTo>
                    <a:pt x="749" y="2017"/>
                  </a:lnTo>
                  <a:cubicBezTo>
                    <a:pt x="879" y="2114"/>
                    <a:pt x="1009" y="2179"/>
                    <a:pt x="1139" y="2179"/>
                  </a:cubicBezTo>
                  <a:cubicBezTo>
                    <a:pt x="1302" y="2179"/>
                    <a:pt x="1432" y="2114"/>
                    <a:pt x="1529" y="2017"/>
                  </a:cubicBezTo>
                  <a:lnTo>
                    <a:pt x="3058" y="488"/>
                  </a:lnTo>
                  <a:cubicBezTo>
                    <a:pt x="3155" y="358"/>
                    <a:pt x="3155" y="196"/>
                    <a:pt x="3058" y="98"/>
                  </a:cubicBezTo>
                  <a:cubicBezTo>
                    <a:pt x="3009" y="33"/>
                    <a:pt x="2936" y="1"/>
                    <a:pt x="28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1"/>
            <p:cNvSpPr/>
            <p:nvPr/>
          </p:nvSpPr>
          <p:spPr>
            <a:xfrm>
              <a:off x="5330701" y="2025387"/>
              <a:ext cx="302681" cy="65045"/>
            </a:xfrm>
            <a:custGeom>
              <a:rect b="b" l="l" r="r" t="t"/>
              <a:pathLst>
                <a:path extrusionOk="0" h="1887" w="8781">
                  <a:moveTo>
                    <a:pt x="391" y="0"/>
                  </a:moveTo>
                  <a:cubicBezTo>
                    <a:pt x="163" y="0"/>
                    <a:pt x="0" y="163"/>
                    <a:pt x="0" y="390"/>
                  </a:cubicBezTo>
                  <a:lnTo>
                    <a:pt x="0" y="1463"/>
                  </a:lnTo>
                  <a:cubicBezTo>
                    <a:pt x="0" y="1691"/>
                    <a:pt x="163" y="1886"/>
                    <a:pt x="391" y="1886"/>
                  </a:cubicBezTo>
                  <a:lnTo>
                    <a:pt x="8358" y="1886"/>
                  </a:lnTo>
                  <a:cubicBezTo>
                    <a:pt x="8585" y="1886"/>
                    <a:pt x="8781" y="1691"/>
                    <a:pt x="8748" y="1463"/>
                  </a:cubicBezTo>
                  <a:lnTo>
                    <a:pt x="8748" y="390"/>
                  </a:lnTo>
                  <a:cubicBezTo>
                    <a:pt x="8748" y="163"/>
                    <a:pt x="8585" y="0"/>
                    <a:pt x="8358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1"/>
            <p:cNvSpPr/>
            <p:nvPr/>
          </p:nvSpPr>
          <p:spPr>
            <a:xfrm>
              <a:off x="5459619" y="2138586"/>
              <a:ext cx="169282" cy="19096"/>
            </a:xfrm>
            <a:custGeom>
              <a:rect b="b" l="l" r="r" t="t"/>
              <a:pathLst>
                <a:path extrusionOk="0" h="554" w="4911">
                  <a:moveTo>
                    <a:pt x="293" y="1"/>
                  </a:moveTo>
                  <a:cubicBezTo>
                    <a:pt x="130" y="1"/>
                    <a:pt x="0" y="131"/>
                    <a:pt x="0" y="293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4618" y="553"/>
                  </a:lnTo>
                  <a:cubicBezTo>
                    <a:pt x="4780" y="553"/>
                    <a:pt x="4911" y="423"/>
                    <a:pt x="4878" y="293"/>
                  </a:cubicBezTo>
                  <a:cubicBezTo>
                    <a:pt x="4878" y="131"/>
                    <a:pt x="4780" y="1"/>
                    <a:pt x="4618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1"/>
            <p:cNvSpPr/>
            <p:nvPr/>
          </p:nvSpPr>
          <p:spPr>
            <a:xfrm>
              <a:off x="5459619" y="2176710"/>
              <a:ext cx="130055" cy="20199"/>
            </a:xfrm>
            <a:custGeom>
              <a:rect b="b" l="l" r="r" t="t"/>
              <a:pathLst>
                <a:path extrusionOk="0" h="586" w="3773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56"/>
                    <a:pt x="130" y="586"/>
                    <a:pt x="293" y="586"/>
                  </a:cubicBezTo>
                  <a:lnTo>
                    <a:pt x="3480" y="586"/>
                  </a:lnTo>
                  <a:cubicBezTo>
                    <a:pt x="3642" y="586"/>
                    <a:pt x="3772" y="456"/>
                    <a:pt x="3772" y="293"/>
                  </a:cubicBezTo>
                  <a:cubicBezTo>
                    <a:pt x="3772" y="130"/>
                    <a:pt x="3642" y="0"/>
                    <a:pt x="348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1"/>
            <p:cNvSpPr/>
            <p:nvPr/>
          </p:nvSpPr>
          <p:spPr>
            <a:xfrm>
              <a:off x="5459619" y="2275328"/>
              <a:ext cx="168179" cy="19096"/>
            </a:xfrm>
            <a:custGeom>
              <a:rect b="b" l="l" r="r" t="t"/>
              <a:pathLst>
                <a:path extrusionOk="0" h="554" w="4879">
                  <a:moveTo>
                    <a:pt x="293" y="1"/>
                  </a:moveTo>
                  <a:cubicBezTo>
                    <a:pt x="130" y="1"/>
                    <a:pt x="0" y="131"/>
                    <a:pt x="0" y="261"/>
                  </a:cubicBezTo>
                  <a:cubicBezTo>
                    <a:pt x="0" y="424"/>
                    <a:pt x="130" y="554"/>
                    <a:pt x="293" y="554"/>
                  </a:cubicBezTo>
                  <a:lnTo>
                    <a:pt x="4618" y="554"/>
                  </a:lnTo>
                  <a:cubicBezTo>
                    <a:pt x="4780" y="554"/>
                    <a:pt x="4878" y="424"/>
                    <a:pt x="4878" y="261"/>
                  </a:cubicBezTo>
                  <a:cubicBezTo>
                    <a:pt x="4878" y="131"/>
                    <a:pt x="4780" y="1"/>
                    <a:pt x="4618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1"/>
            <p:cNvSpPr/>
            <p:nvPr/>
          </p:nvSpPr>
          <p:spPr>
            <a:xfrm>
              <a:off x="5459619" y="2313452"/>
              <a:ext cx="117715" cy="19096"/>
            </a:xfrm>
            <a:custGeom>
              <a:rect b="b" l="l" r="r" t="t"/>
              <a:pathLst>
                <a:path extrusionOk="0" h="554" w="3415">
                  <a:moveTo>
                    <a:pt x="293" y="1"/>
                  </a:moveTo>
                  <a:cubicBezTo>
                    <a:pt x="130" y="1"/>
                    <a:pt x="0" y="131"/>
                    <a:pt x="0" y="293"/>
                  </a:cubicBezTo>
                  <a:cubicBezTo>
                    <a:pt x="0" y="456"/>
                    <a:pt x="130" y="553"/>
                    <a:pt x="293" y="553"/>
                  </a:cubicBezTo>
                  <a:lnTo>
                    <a:pt x="3122" y="553"/>
                  </a:lnTo>
                  <a:cubicBezTo>
                    <a:pt x="3285" y="553"/>
                    <a:pt x="3415" y="456"/>
                    <a:pt x="3415" y="293"/>
                  </a:cubicBezTo>
                  <a:cubicBezTo>
                    <a:pt x="3415" y="131"/>
                    <a:pt x="3285" y="1"/>
                    <a:pt x="3122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1"/>
            <p:cNvSpPr/>
            <p:nvPr/>
          </p:nvSpPr>
          <p:spPr>
            <a:xfrm>
              <a:off x="5247732" y="1969338"/>
              <a:ext cx="121093" cy="121093"/>
            </a:xfrm>
            <a:custGeom>
              <a:rect b="b" l="l" r="r" t="t"/>
              <a:pathLst>
                <a:path extrusionOk="0" h="3513" w="3513">
                  <a:moveTo>
                    <a:pt x="3513" y="0"/>
                  </a:moveTo>
                  <a:lnTo>
                    <a:pt x="1" y="3512"/>
                  </a:lnTo>
                  <a:lnTo>
                    <a:pt x="2765" y="3512"/>
                  </a:lnTo>
                  <a:cubicBezTo>
                    <a:pt x="3188" y="3512"/>
                    <a:pt x="3513" y="3187"/>
                    <a:pt x="3513" y="2764"/>
                  </a:cubicBezTo>
                  <a:lnTo>
                    <a:pt x="35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" name="Google Shape;625;p41"/>
          <p:cNvGrpSpPr/>
          <p:nvPr/>
        </p:nvGrpSpPr>
        <p:grpSpPr>
          <a:xfrm>
            <a:off x="5452980" y="2123246"/>
            <a:ext cx="502923" cy="402354"/>
            <a:chOff x="5149103" y="3665582"/>
            <a:chExt cx="640095" cy="514585"/>
          </a:xfrm>
        </p:grpSpPr>
        <p:sp>
          <p:nvSpPr>
            <p:cNvPr id="626" name="Google Shape;626;p41"/>
            <p:cNvSpPr/>
            <p:nvPr/>
          </p:nvSpPr>
          <p:spPr>
            <a:xfrm>
              <a:off x="5188261" y="3729737"/>
              <a:ext cx="560677" cy="373148"/>
            </a:xfrm>
            <a:custGeom>
              <a:rect b="b" l="l" r="r" t="t"/>
              <a:pathLst>
                <a:path extrusionOk="0" h="10830" w="16294">
                  <a:moveTo>
                    <a:pt x="1106" y="0"/>
                  </a:moveTo>
                  <a:cubicBezTo>
                    <a:pt x="489" y="0"/>
                    <a:pt x="1" y="520"/>
                    <a:pt x="1" y="1138"/>
                  </a:cubicBezTo>
                  <a:lnTo>
                    <a:pt x="1" y="10829"/>
                  </a:lnTo>
                  <a:lnTo>
                    <a:pt x="16293" y="10829"/>
                  </a:lnTo>
                  <a:lnTo>
                    <a:pt x="16293" y="1138"/>
                  </a:lnTo>
                  <a:cubicBezTo>
                    <a:pt x="16293" y="488"/>
                    <a:pt x="15805" y="0"/>
                    <a:pt x="15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1"/>
            <p:cNvSpPr/>
            <p:nvPr/>
          </p:nvSpPr>
          <p:spPr>
            <a:xfrm>
              <a:off x="5226319" y="3768947"/>
              <a:ext cx="484562" cy="333938"/>
            </a:xfrm>
            <a:custGeom>
              <a:rect b="b" l="l" r="r" t="t"/>
              <a:pathLst>
                <a:path extrusionOk="0" h="9692" w="14082">
                  <a:moveTo>
                    <a:pt x="0" y="0"/>
                  </a:moveTo>
                  <a:lnTo>
                    <a:pt x="0" y="9691"/>
                  </a:lnTo>
                  <a:lnTo>
                    <a:pt x="14081" y="9691"/>
                  </a:lnTo>
                  <a:lnTo>
                    <a:pt x="140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1"/>
            <p:cNvSpPr/>
            <p:nvPr/>
          </p:nvSpPr>
          <p:spPr>
            <a:xfrm>
              <a:off x="5149103" y="4102851"/>
              <a:ext cx="638994" cy="77317"/>
            </a:xfrm>
            <a:custGeom>
              <a:rect b="b" l="l" r="r" t="t"/>
              <a:pathLst>
                <a:path extrusionOk="0" h="2244" w="18570">
                  <a:moveTo>
                    <a:pt x="1" y="0"/>
                  </a:moveTo>
                  <a:lnTo>
                    <a:pt x="1" y="1106"/>
                  </a:lnTo>
                  <a:cubicBezTo>
                    <a:pt x="1" y="1724"/>
                    <a:pt x="521" y="2244"/>
                    <a:pt x="1139" y="2244"/>
                  </a:cubicBezTo>
                  <a:lnTo>
                    <a:pt x="17431" y="2244"/>
                  </a:lnTo>
                  <a:cubicBezTo>
                    <a:pt x="18049" y="2244"/>
                    <a:pt x="18569" y="1724"/>
                    <a:pt x="18569" y="1106"/>
                  </a:cubicBezTo>
                  <a:lnTo>
                    <a:pt x="185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1"/>
            <p:cNvSpPr/>
            <p:nvPr/>
          </p:nvSpPr>
          <p:spPr>
            <a:xfrm>
              <a:off x="5400881" y="4102851"/>
              <a:ext cx="135438" cy="38107"/>
            </a:xfrm>
            <a:custGeom>
              <a:rect b="b" l="l" r="r" t="t"/>
              <a:pathLst>
                <a:path extrusionOk="0" h="1106" w="3936">
                  <a:moveTo>
                    <a:pt x="1" y="0"/>
                  </a:moveTo>
                  <a:lnTo>
                    <a:pt x="423" y="846"/>
                  </a:lnTo>
                  <a:cubicBezTo>
                    <a:pt x="521" y="1008"/>
                    <a:pt x="683" y="1106"/>
                    <a:pt x="879" y="1106"/>
                  </a:cubicBezTo>
                  <a:lnTo>
                    <a:pt x="3057" y="1106"/>
                  </a:lnTo>
                  <a:cubicBezTo>
                    <a:pt x="3252" y="1106"/>
                    <a:pt x="3415" y="1008"/>
                    <a:pt x="3513" y="846"/>
                  </a:cubicBezTo>
                  <a:lnTo>
                    <a:pt x="3935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5410963" y="3697763"/>
              <a:ext cx="200335" cy="235776"/>
            </a:xfrm>
            <a:custGeom>
              <a:rect b="b" l="l" r="r" t="t"/>
              <a:pathLst>
                <a:path extrusionOk="0" h="6843" w="5822">
                  <a:moveTo>
                    <a:pt x="2046" y="1"/>
                  </a:moveTo>
                  <a:cubicBezTo>
                    <a:pt x="1835" y="1"/>
                    <a:pt x="1648" y="127"/>
                    <a:pt x="1594" y="343"/>
                  </a:cubicBezTo>
                  <a:lnTo>
                    <a:pt x="98" y="5253"/>
                  </a:lnTo>
                  <a:cubicBezTo>
                    <a:pt x="0" y="5481"/>
                    <a:pt x="163" y="5773"/>
                    <a:pt x="423" y="5839"/>
                  </a:cubicBezTo>
                  <a:lnTo>
                    <a:pt x="3642" y="6814"/>
                  </a:lnTo>
                  <a:cubicBezTo>
                    <a:pt x="3694" y="6834"/>
                    <a:pt x="3746" y="6843"/>
                    <a:pt x="3797" y="6843"/>
                  </a:cubicBezTo>
                  <a:cubicBezTo>
                    <a:pt x="4000" y="6843"/>
                    <a:pt x="4182" y="6697"/>
                    <a:pt x="4260" y="6489"/>
                  </a:cubicBezTo>
                  <a:lnTo>
                    <a:pt x="5203" y="3367"/>
                  </a:lnTo>
                  <a:lnTo>
                    <a:pt x="5724" y="1611"/>
                  </a:lnTo>
                  <a:cubicBezTo>
                    <a:pt x="5821" y="1351"/>
                    <a:pt x="5659" y="1058"/>
                    <a:pt x="5431" y="993"/>
                  </a:cubicBezTo>
                  <a:lnTo>
                    <a:pt x="2179" y="18"/>
                  </a:lnTo>
                  <a:cubicBezTo>
                    <a:pt x="2134" y="6"/>
                    <a:pt x="2090" y="1"/>
                    <a:pt x="2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5529574" y="3728600"/>
              <a:ext cx="81724" cy="87447"/>
            </a:xfrm>
            <a:custGeom>
              <a:rect b="b" l="l" r="r" t="t"/>
              <a:pathLst>
                <a:path extrusionOk="0" h="2538" w="2375">
                  <a:moveTo>
                    <a:pt x="1659" y="1"/>
                  </a:moveTo>
                  <a:cubicBezTo>
                    <a:pt x="1854" y="131"/>
                    <a:pt x="1951" y="358"/>
                    <a:pt x="1886" y="586"/>
                  </a:cubicBezTo>
                  <a:lnTo>
                    <a:pt x="1691" y="1204"/>
                  </a:lnTo>
                  <a:lnTo>
                    <a:pt x="521" y="1431"/>
                  </a:lnTo>
                  <a:cubicBezTo>
                    <a:pt x="195" y="1496"/>
                    <a:pt x="0" y="1789"/>
                    <a:pt x="33" y="2082"/>
                  </a:cubicBezTo>
                  <a:lnTo>
                    <a:pt x="98" y="2374"/>
                  </a:lnTo>
                  <a:cubicBezTo>
                    <a:pt x="98" y="2472"/>
                    <a:pt x="195" y="2537"/>
                    <a:pt x="293" y="2537"/>
                  </a:cubicBezTo>
                  <a:lnTo>
                    <a:pt x="1756" y="2472"/>
                  </a:lnTo>
                  <a:lnTo>
                    <a:pt x="2277" y="716"/>
                  </a:lnTo>
                  <a:cubicBezTo>
                    <a:pt x="2374" y="456"/>
                    <a:pt x="2212" y="163"/>
                    <a:pt x="1984" y="98"/>
                  </a:cubicBezTo>
                  <a:lnTo>
                    <a:pt x="1659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5542994" y="3688254"/>
              <a:ext cx="191388" cy="132273"/>
            </a:xfrm>
            <a:custGeom>
              <a:rect b="b" l="l" r="r" t="t"/>
              <a:pathLst>
                <a:path extrusionOk="0" h="3839" w="5562">
                  <a:moveTo>
                    <a:pt x="2049" y="1"/>
                  </a:moveTo>
                  <a:cubicBezTo>
                    <a:pt x="1822" y="1"/>
                    <a:pt x="1594" y="98"/>
                    <a:pt x="1464" y="261"/>
                  </a:cubicBezTo>
                  <a:lnTo>
                    <a:pt x="846" y="1041"/>
                  </a:lnTo>
                  <a:lnTo>
                    <a:pt x="1561" y="1269"/>
                  </a:lnTo>
                  <a:cubicBezTo>
                    <a:pt x="1822" y="1334"/>
                    <a:pt x="1984" y="1627"/>
                    <a:pt x="1887" y="1887"/>
                  </a:cubicBezTo>
                  <a:lnTo>
                    <a:pt x="1692" y="2505"/>
                  </a:lnTo>
                  <a:lnTo>
                    <a:pt x="521" y="2732"/>
                  </a:lnTo>
                  <a:cubicBezTo>
                    <a:pt x="196" y="2798"/>
                    <a:pt x="1" y="3090"/>
                    <a:pt x="66" y="3383"/>
                  </a:cubicBezTo>
                  <a:lnTo>
                    <a:pt x="98" y="3676"/>
                  </a:lnTo>
                  <a:cubicBezTo>
                    <a:pt x="98" y="3773"/>
                    <a:pt x="196" y="3838"/>
                    <a:pt x="293" y="3838"/>
                  </a:cubicBezTo>
                  <a:lnTo>
                    <a:pt x="2862" y="3708"/>
                  </a:lnTo>
                  <a:cubicBezTo>
                    <a:pt x="3220" y="3708"/>
                    <a:pt x="3545" y="3611"/>
                    <a:pt x="3870" y="3415"/>
                  </a:cubicBezTo>
                  <a:lnTo>
                    <a:pt x="5561" y="2472"/>
                  </a:lnTo>
                  <a:lnTo>
                    <a:pt x="5009" y="294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F6A9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1"/>
            <p:cNvSpPr/>
            <p:nvPr/>
          </p:nvSpPr>
          <p:spPr>
            <a:xfrm>
              <a:off x="5710846" y="3665582"/>
              <a:ext cx="78352" cy="118697"/>
            </a:xfrm>
            <a:custGeom>
              <a:rect b="b" l="l" r="r" t="t"/>
              <a:pathLst>
                <a:path extrusionOk="0" h="3445" w="2277">
                  <a:moveTo>
                    <a:pt x="1291" y="0"/>
                  </a:moveTo>
                  <a:cubicBezTo>
                    <a:pt x="1272" y="0"/>
                    <a:pt x="1253" y="3"/>
                    <a:pt x="1236" y="8"/>
                  </a:cubicBezTo>
                  <a:lnTo>
                    <a:pt x="196" y="366"/>
                  </a:lnTo>
                  <a:cubicBezTo>
                    <a:pt x="65" y="399"/>
                    <a:pt x="0" y="529"/>
                    <a:pt x="33" y="626"/>
                  </a:cubicBezTo>
                  <a:lnTo>
                    <a:pt x="716" y="3293"/>
                  </a:lnTo>
                  <a:cubicBezTo>
                    <a:pt x="741" y="3368"/>
                    <a:pt x="825" y="3444"/>
                    <a:pt x="922" y="3444"/>
                  </a:cubicBezTo>
                  <a:cubicBezTo>
                    <a:pt x="950" y="3444"/>
                    <a:pt x="979" y="3438"/>
                    <a:pt x="1009" y="3423"/>
                  </a:cubicBezTo>
                  <a:lnTo>
                    <a:pt x="2082" y="3098"/>
                  </a:lnTo>
                  <a:cubicBezTo>
                    <a:pt x="2179" y="3065"/>
                    <a:pt x="2277" y="2935"/>
                    <a:pt x="2244" y="2805"/>
                  </a:cubicBezTo>
                  <a:lnTo>
                    <a:pt x="1529" y="171"/>
                  </a:lnTo>
                  <a:cubicBezTo>
                    <a:pt x="1502" y="63"/>
                    <a:pt x="1386" y="0"/>
                    <a:pt x="1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1"/>
            <p:cNvSpPr/>
            <p:nvPr/>
          </p:nvSpPr>
          <p:spPr>
            <a:xfrm>
              <a:off x="5329273" y="3896672"/>
              <a:ext cx="298782" cy="39244"/>
            </a:xfrm>
            <a:custGeom>
              <a:rect b="b" l="l" r="r" t="t"/>
              <a:pathLst>
                <a:path extrusionOk="0" h="1139" w="8683">
                  <a:moveTo>
                    <a:pt x="260" y="0"/>
                  </a:moveTo>
                  <a:cubicBezTo>
                    <a:pt x="98" y="0"/>
                    <a:pt x="0" y="131"/>
                    <a:pt x="0" y="261"/>
                  </a:cubicBezTo>
                  <a:lnTo>
                    <a:pt x="0" y="878"/>
                  </a:lnTo>
                  <a:cubicBezTo>
                    <a:pt x="0" y="1009"/>
                    <a:pt x="98" y="1139"/>
                    <a:pt x="260" y="1139"/>
                  </a:cubicBezTo>
                  <a:lnTo>
                    <a:pt x="8390" y="1139"/>
                  </a:lnTo>
                  <a:cubicBezTo>
                    <a:pt x="8553" y="1139"/>
                    <a:pt x="8683" y="1009"/>
                    <a:pt x="8650" y="878"/>
                  </a:cubicBezTo>
                  <a:lnTo>
                    <a:pt x="8650" y="261"/>
                  </a:lnTo>
                  <a:cubicBezTo>
                    <a:pt x="8650" y="131"/>
                    <a:pt x="8553" y="0"/>
                    <a:pt x="8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5348302" y="3935882"/>
              <a:ext cx="259623" cy="167003"/>
            </a:xfrm>
            <a:custGeom>
              <a:rect b="b" l="l" r="r" t="t"/>
              <a:pathLst>
                <a:path extrusionOk="0" h="4847" w="7545">
                  <a:moveTo>
                    <a:pt x="0" y="1"/>
                  </a:moveTo>
                  <a:lnTo>
                    <a:pt x="0" y="4456"/>
                  </a:lnTo>
                  <a:cubicBezTo>
                    <a:pt x="0" y="4683"/>
                    <a:pt x="163" y="4846"/>
                    <a:pt x="358" y="4846"/>
                  </a:cubicBezTo>
                  <a:lnTo>
                    <a:pt x="7187" y="4846"/>
                  </a:lnTo>
                  <a:cubicBezTo>
                    <a:pt x="7382" y="4846"/>
                    <a:pt x="7545" y="4683"/>
                    <a:pt x="7545" y="4456"/>
                  </a:cubicBezTo>
                  <a:lnTo>
                    <a:pt x="7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5348302" y="3935882"/>
              <a:ext cx="259623" cy="38142"/>
            </a:xfrm>
            <a:custGeom>
              <a:rect b="b" l="l" r="r" t="t"/>
              <a:pathLst>
                <a:path extrusionOk="0" h="1107" w="7545">
                  <a:moveTo>
                    <a:pt x="0" y="1"/>
                  </a:moveTo>
                  <a:lnTo>
                    <a:pt x="0" y="358"/>
                  </a:lnTo>
                  <a:lnTo>
                    <a:pt x="7545" y="1106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5429991" y="4009822"/>
              <a:ext cx="19029" cy="19088"/>
            </a:xfrm>
            <a:custGeom>
              <a:rect b="b" l="l" r="r" t="t"/>
              <a:pathLst>
                <a:path extrusionOk="0" h="554" w="553">
                  <a:moveTo>
                    <a:pt x="293" y="1"/>
                  </a:moveTo>
                  <a:cubicBezTo>
                    <a:pt x="130" y="1"/>
                    <a:pt x="0" y="131"/>
                    <a:pt x="0" y="261"/>
                  </a:cubicBezTo>
                  <a:cubicBezTo>
                    <a:pt x="0" y="424"/>
                    <a:pt x="130" y="554"/>
                    <a:pt x="293" y="554"/>
                  </a:cubicBezTo>
                  <a:cubicBezTo>
                    <a:pt x="423" y="554"/>
                    <a:pt x="553" y="424"/>
                    <a:pt x="553" y="261"/>
                  </a:cubicBezTo>
                  <a:cubicBezTo>
                    <a:pt x="553" y="131"/>
                    <a:pt x="423" y="1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5468014" y="4009822"/>
              <a:ext cx="20199" cy="19088"/>
            </a:xfrm>
            <a:custGeom>
              <a:rect b="b" l="l" r="r" t="t"/>
              <a:pathLst>
                <a:path extrusionOk="0" h="554" w="587">
                  <a:moveTo>
                    <a:pt x="293" y="1"/>
                  </a:moveTo>
                  <a:cubicBezTo>
                    <a:pt x="131" y="1"/>
                    <a:pt x="1" y="131"/>
                    <a:pt x="1" y="261"/>
                  </a:cubicBezTo>
                  <a:cubicBezTo>
                    <a:pt x="1" y="424"/>
                    <a:pt x="131" y="554"/>
                    <a:pt x="293" y="554"/>
                  </a:cubicBezTo>
                  <a:cubicBezTo>
                    <a:pt x="456" y="554"/>
                    <a:pt x="586" y="424"/>
                    <a:pt x="586" y="261"/>
                  </a:cubicBezTo>
                  <a:cubicBezTo>
                    <a:pt x="586" y="131"/>
                    <a:pt x="456" y="1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1"/>
            <p:cNvSpPr/>
            <p:nvPr/>
          </p:nvSpPr>
          <p:spPr>
            <a:xfrm>
              <a:off x="5507173" y="4009822"/>
              <a:ext cx="19063" cy="19088"/>
            </a:xfrm>
            <a:custGeom>
              <a:rect b="b" l="l" r="r" t="t"/>
              <a:pathLst>
                <a:path extrusionOk="0" h="554" w="554">
                  <a:moveTo>
                    <a:pt x="294" y="1"/>
                  </a:moveTo>
                  <a:cubicBezTo>
                    <a:pt x="131" y="1"/>
                    <a:pt x="1" y="131"/>
                    <a:pt x="1" y="261"/>
                  </a:cubicBezTo>
                  <a:cubicBezTo>
                    <a:pt x="1" y="424"/>
                    <a:pt x="131" y="554"/>
                    <a:pt x="294" y="554"/>
                  </a:cubicBezTo>
                  <a:cubicBezTo>
                    <a:pt x="424" y="554"/>
                    <a:pt x="554" y="424"/>
                    <a:pt x="554" y="261"/>
                  </a:cubicBezTo>
                  <a:cubicBezTo>
                    <a:pt x="554" y="131"/>
                    <a:pt x="424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" name="Google Shape;640;p41"/>
          <p:cNvGrpSpPr/>
          <p:nvPr/>
        </p:nvGrpSpPr>
        <p:grpSpPr>
          <a:xfrm>
            <a:off x="7720131" y="3380359"/>
            <a:ext cx="502922" cy="452623"/>
            <a:chOff x="7471125" y="2878075"/>
            <a:chExt cx="464250" cy="424400"/>
          </a:xfrm>
        </p:grpSpPr>
        <p:sp>
          <p:nvSpPr>
            <p:cNvPr id="641" name="Google Shape;641;p41"/>
            <p:cNvSpPr/>
            <p:nvPr/>
          </p:nvSpPr>
          <p:spPr>
            <a:xfrm>
              <a:off x="7471125" y="2878075"/>
              <a:ext cx="464250" cy="340675"/>
            </a:xfrm>
            <a:custGeom>
              <a:rect b="b" l="l" r="r" t="t"/>
              <a:pathLst>
                <a:path extrusionOk="0" h="13627" w="18570">
                  <a:moveTo>
                    <a:pt x="1106" y="1"/>
                  </a:moveTo>
                  <a:cubicBezTo>
                    <a:pt x="488" y="1"/>
                    <a:pt x="0" y="488"/>
                    <a:pt x="0" y="1106"/>
                  </a:cubicBezTo>
                  <a:lnTo>
                    <a:pt x="0" y="12488"/>
                  </a:lnTo>
                  <a:cubicBezTo>
                    <a:pt x="0" y="13106"/>
                    <a:pt x="488" y="13626"/>
                    <a:pt x="1106" y="13626"/>
                  </a:cubicBezTo>
                  <a:lnTo>
                    <a:pt x="17431" y="13626"/>
                  </a:lnTo>
                  <a:cubicBezTo>
                    <a:pt x="18049" y="13626"/>
                    <a:pt x="18569" y="13106"/>
                    <a:pt x="18537" y="12488"/>
                  </a:cubicBezTo>
                  <a:lnTo>
                    <a:pt x="18537" y="1106"/>
                  </a:lnTo>
                  <a:cubicBezTo>
                    <a:pt x="18537" y="488"/>
                    <a:pt x="18049" y="1"/>
                    <a:pt x="17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1"/>
            <p:cNvSpPr/>
            <p:nvPr/>
          </p:nvSpPr>
          <p:spPr>
            <a:xfrm>
              <a:off x="7498775" y="2905725"/>
              <a:ext cx="408125" cy="252850"/>
            </a:xfrm>
            <a:custGeom>
              <a:rect b="b" l="l" r="r" t="t"/>
              <a:pathLst>
                <a:path extrusionOk="0" h="10114" w="16325">
                  <a:moveTo>
                    <a:pt x="390" y="0"/>
                  </a:moveTo>
                  <a:cubicBezTo>
                    <a:pt x="163" y="0"/>
                    <a:pt x="0" y="163"/>
                    <a:pt x="0" y="390"/>
                  </a:cubicBezTo>
                  <a:lnTo>
                    <a:pt x="0" y="10114"/>
                  </a:lnTo>
                  <a:lnTo>
                    <a:pt x="16325" y="10114"/>
                  </a:lnTo>
                  <a:lnTo>
                    <a:pt x="16325" y="390"/>
                  </a:lnTo>
                  <a:cubicBezTo>
                    <a:pt x="16325" y="163"/>
                    <a:pt x="16162" y="0"/>
                    <a:pt x="159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1"/>
            <p:cNvSpPr/>
            <p:nvPr/>
          </p:nvSpPr>
          <p:spPr>
            <a:xfrm>
              <a:off x="7471125" y="3158550"/>
              <a:ext cx="463425" cy="60200"/>
            </a:xfrm>
            <a:custGeom>
              <a:rect b="b" l="l" r="r" t="t"/>
              <a:pathLst>
                <a:path extrusionOk="0" h="2408" w="18537">
                  <a:moveTo>
                    <a:pt x="0" y="1"/>
                  </a:moveTo>
                  <a:lnTo>
                    <a:pt x="0" y="1269"/>
                  </a:lnTo>
                  <a:cubicBezTo>
                    <a:pt x="0" y="1887"/>
                    <a:pt x="488" y="2407"/>
                    <a:pt x="1106" y="2407"/>
                  </a:cubicBezTo>
                  <a:lnTo>
                    <a:pt x="17431" y="2407"/>
                  </a:lnTo>
                  <a:cubicBezTo>
                    <a:pt x="18049" y="2407"/>
                    <a:pt x="18537" y="1887"/>
                    <a:pt x="18537" y="1269"/>
                  </a:cubicBezTo>
                  <a:lnTo>
                    <a:pt x="185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1"/>
            <p:cNvSpPr/>
            <p:nvPr/>
          </p:nvSpPr>
          <p:spPr>
            <a:xfrm>
              <a:off x="7683325" y="3181325"/>
              <a:ext cx="39850" cy="13850"/>
            </a:xfrm>
            <a:custGeom>
              <a:rect b="b" l="l" r="r" t="t"/>
              <a:pathLst>
                <a:path extrusionOk="0" h="554" w="1594">
                  <a:moveTo>
                    <a:pt x="260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23"/>
                    <a:pt x="130" y="553"/>
                    <a:pt x="260" y="553"/>
                  </a:cubicBezTo>
                  <a:lnTo>
                    <a:pt x="1301" y="553"/>
                  </a:lnTo>
                  <a:cubicBezTo>
                    <a:pt x="1463" y="553"/>
                    <a:pt x="1593" y="423"/>
                    <a:pt x="1593" y="293"/>
                  </a:cubicBezTo>
                  <a:cubicBezTo>
                    <a:pt x="1593" y="130"/>
                    <a:pt x="1463" y="0"/>
                    <a:pt x="13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1"/>
            <p:cNvSpPr/>
            <p:nvPr/>
          </p:nvSpPr>
          <p:spPr>
            <a:xfrm>
              <a:off x="7620700" y="3218725"/>
              <a:ext cx="164250" cy="76450"/>
            </a:xfrm>
            <a:custGeom>
              <a:rect b="b" l="l" r="r" t="t"/>
              <a:pathLst>
                <a:path extrusionOk="0" h="3058" w="6570">
                  <a:moveTo>
                    <a:pt x="1139" y="0"/>
                  </a:moveTo>
                  <a:lnTo>
                    <a:pt x="1" y="3057"/>
                  </a:lnTo>
                  <a:lnTo>
                    <a:pt x="6570" y="305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7641850" y="3218725"/>
              <a:ext cx="132550" cy="48800"/>
            </a:xfrm>
            <a:custGeom>
              <a:rect b="b" l="l" r="r" t="t"/>
              <a:pathLst>
                <a:path extrusionOk="0" h="1952" w="5302">
                  <a:moveTo>
                    <a:pt x="293" y="0"/>
                  </a:moveTo>
                  <a:lnTo>
                    <a:pt x="1" y="716"/>
                  </a:lnTo>
                  <a:lnTo>
                    <a:pt x="5301" y="1951"/>
                  </a:lnTo>
                  <a:lnTo>
                    <a:pt x="5301" y="1951"/>
                  </a:lnTo>
                  <a:lnTo>
                    <a:pt x="4586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1"/>
            <p:cNvSpPr/>
            <p:nvPr/>
          </p:nvSpPr>
          <p:spPr>
            <a:xfrm>
              <a:off x="7599575" y="3287825"/>
              <a:ext cx="206525" cy="14650"/>
            </a:xfrm>
            <a:custGeom>
              <a:rect b="b" l="l" r="r" t="t"/>
              <a:pathLst>
                <a:path extrusionOk="0" h="586" w="8261">
                  <a:moveTo>
                    <a:pt x="293" y="0"/>
                  </a:moveTo>
                  <a:cubicBezTo>
                    <a:pt x="131" y="0"/>
                    <a:pt x="0" y="131"/>
                    <a:pt x="0" y="293"/>
                  </a:cubicBezTo>
                  <a:cubicBezTo>
                    <a:pt x="0" y="456"/>
                    <a:pt x="131" y="586"/>
                    <a:pt x="293" y="586"/>
                  </a:cubicBezTo>
                  <a:lnTo>
                    <a:pt x="7968" y="586"/>
                  </a:lnTo>
                  <a:cubicBezTo>
                    <a:pt x="8130" y="586"/>
                    <a:pt x="8260" y="456"/>
                    <a:pt x="8260" y="293"/>
                  </a:cubicBezTo>
                  <a:cubicBezTo>
                    <a:pt x="8260" y="131"/>
                    <a:pt x="8130" y="0"/>
                    <a:pt x="7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1"/>
            <p:cNvSpPr/>
            <p:nvPr/>
          </p:nvSpPr>
          <p:spPr>
            <a:xfrm>
              <a:off x="7541050" y="2948800"/>
              <a:ext cx="139850" cy="139875"/>
            </a:xfrm>
            <a:custGeom>
              <a:rect b="b" l="l" r="r" t="t"/>
              <a:pathLst>
                <a:path extrusionOk="0" h="5595" w="5594">
                  <a:moveTo>
                    <a:pt x="1106" y="1"/>
                  </a:moveTo>
                  <a:cubicBezTo>
                    <a:pt x="488" y="1"/>
                    <a:pt x="0" y="489"/>
                    <a:pt x="0" y="1106"/>
                  </a:cubicBezTo>
                  <a:lnTo>
                    <a:pt x="0" y="4456"/>
                  </a:lnTo>
                  <a:cubicBezTo>
                    <a:pt x="0" y="5074"/>
                    <a:pt x="488" y="5594"/>
                    <a:pt x="1106" y="5594"/>
                  </a:cubicBezTo>
                  <a:lnTo>
                    <a:pt x="4455" y="5594"/>
                  </a:lnTo>
                  <a:cubicBezTo>
                    <a:pt x="5073" y="5594"/>
                    <a:pt x="5593" y="5074"/>
                    <a:pt x="5593" y="4456"/>
                  </a:cubicBezTo>
                  <a:lnTo>
                    <a:pt x="5593" y="1106"/>
                  </a:lnTo>
                  <a:cubicBezTo>
                    <a:pt x="5593" y="489"/>
                    <a:pt x="5073" y="1"/>
                    <a:pt x="4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1"/>
            <p:cNvSpPr/>
            <p:nvPr/>
          </p:nvSpPr>
          <p:spPr>
            <a:xfrm>
              <a:off x="7576800" y="2976450"/>
              <a:ext cx="67525" cy="68325"/>
            </a:xfrm>
            <a:custGeom>
              <a:rect b="b" l="l" r="r" t="t"/>
              <a:pathLst>
                <a:path extrusionOk="0" h="2733" w="2701">
                  <a:moveTo>
                    <a:pt x="1367" y="0"/>
                  </a:moveTo>
                  <a:cubicBezTo>
                    <a:pt x="619" y="0"/>
                    <a:pt x="1" y="618"/>
                    <a:pt x="1" y="1366"/>
                  </a:cubicBezTo>
                  <a:cubicBezTo>
                    <a:pt x="1" y="2114"/>
                    <a:pt x="619" y="2732"/>
                    <a:pt x="1367" y="2732"/>
                  </a:cubicBezTo>
                  <a:cubicBezTo>
                    <a:pt x="2115" y="2732"/>
                    <a:pt x="2700" y="2114"/>
                    <a:pt x="2700" y="1366"/>
                  </a:cubicBezTo>
                  <a:cubicBezTo>
                    <a:pt x="2700" y="618"/>
                    <a:pt x="2115" y="0"/>
                    <a:pt x="1367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1"/>
            <p:cNvSpPr/>
            <p:nvPr/>
          </p:nvSpPr>
          <p:spPr>
            <a:xfrm>
              <a:off x="7561375" y="3043925"/>
              <a:ext cx="99200" cy="44750"/>
            </a:xfrm>
            <a:custGeom>
              <a:rect b="b" l="l" r="r" t="t"/>
              <a:pathLst>
                <a:path extrusionOk="0" h="1790" w="3968">
                  <a:moveTo>
                    <a:pt x="1984" y="1"/>
                  </a:moveTo>
                  <a:cubicBezTo>
                    <a:pt x="976" y="1"/>
                    <a:pt x="130" y="749"/>
                    <a:pt x="0" y="1724"/>
                  </a:cubicBezTo>
                  <a:cubicBezTo>
                    <a:pt x="98" y="1757"/>
                    <a:pt x="195" y="1789"/>
                    <a:pt x="293" y="1789"/>
                  </a:cubicBezTo>
                  <a:lnTo>
                    <a:pt x="3642" y="1789"/>
                  </a:lnTo>
                  <a:cubicBezTo>
                    <a:pt x="3772" y="1789"/>
                    <a:pt x="3870" y="1757"/>
                    <a:pt x="3967" y="1724"/>
                  </a:cubicBezTo>
                  <a:cubicBezTo>
                    <a:pt x="3837" y="749"/>
                    <a:pt x="2992" y="1"/>
                    <a:pt x="1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1"/>
            <p:cNvSpPr/>
            <p:nvPr/>
          </p:nvSpPr>
          <p:spPr>
            <a:xfrm>
              <a:off x="7562175" y="3108975"/>
              <a:ext cx="97575" cy="14650"/>
            </a:xfrm>
            <a:custGeom>
              <a:rect b="b" l="l" r="r" t="t"/>
              <a:pathLst>
                <a:path extrusionOk="0" h="586" w="3903">
                  <a:moveTo>
                    <a:pt x="261" y="0"/>
                  </a:moveTo>
                  <a:cubicBezTo>
                    <a:pt x="131" y="0"/>
                    <a:pt x="1" y="130"/>
                    <a:pt x="1" y="293"/>
                  </a:cubicBezTo>
                  <a:cubicBezTo>
                    <a:pt x="1" y="455"/>
                    <a:pt x="131" y="585"/>
                    <a:pt x="261" y="585"/>
                  </a:cubicBezTo>
                  <a:lnTo>
                    <a:pt x="3610" y="585"/>
                  </a:lnTo>
                  <a:cubicBezTo>
                    <a:pt x="3773" y="585"/>
                    <a:pt x="3903" y="455"/>
                    <a:pt x="3903" y="293"/>
                  </a:cubicBezTo>
                  <a:cubicBezTo>
                    <a:pt x="3903" y="130"/>
                    <a:pt x="3773" y="0"/>
                    <a:pt x="361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1"/>
            <p:cNvSpPr/>
            <p:nvPr/>
          </p:nvSpPr>
          <p:spPr>
            <a:xfrm>
              <a:off x="7725600" y="2948800"/>
              <a:ext cx="139025" cy="139875"/>
            </a:xfrm>
            <a:custGeom>
              <a:rect b="b" l="l" r="r" t="t"/>
              <a:pathLst>
                <a:path extrusionOk="0" h="5595" w="5561">
                  <a:moveTo>
                    <a:pt x="1106" y="1"/>
                  </a:moveTo>
                  <a:cubicBezTo>
                    <a:pt x="488" y="1"/>
                    <a:pt x="0" y="489"/>
                    <a:pt x="0" y="1106"/>
                  </a:cubicBezTo>
                  <a:lnTo>
                    <a:pt x="0" y="4456"/>
                  </a:lnTo>
                  <a:cubicBezTo>
                    <a:pt x="0" y="5074"/>
                    <a:pt x="488" y="5594"/>
                    <a:pt x="1106" y="5594"/>
                  </a:cubicBezTo>
                  <a:lnTo>
                    <a:pt x="4455" y="5594"/>
                  </a:lnTo>
                  <a:cubicBezTo>
                    <a:pt x="5073" y="5594"/>
                    <a:pt x="5561" y="5074"/>
                    <a:pt x="5561" y="4456"/>
                  </a:cubicBezTo>
                  <a:lnTo>
                    <a:pt x="5561" y="1106"/>
                  </a:lnTo>
                  <a:cubicBezTo>
                    <a:pt x="5561" y="489"/>
                    <a:pt x="5073" y="1"/>
                    <a:pt x="4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1"/>
            <p:cNvSpPr/>
            <p:nvPr/>
          </p:nvSpPr>
          <p:spPr>
            <a:xfrm>
              <a:off x="7761350" y="2976450"/>
              <a:ext cx="67525" cy="68325"/>
            </a:xfrm>
            <a:custGeom>
              <a:rect b="b" l="l" r="r" t="t"/>
              <a:pathLst>
                <a:path extrusionOk="0" h="2733" w="2701">
                  <a:moveTo>
                    <a:pt x="1334" y="0"/>
                  </a:moveTo>
                  <a:cubicBezTo>
                    <a:pt x="586" y="0"/>
                    <a:pt x="1" y="618"/>
                    <a:pt x="1" y="1366"/>
                  </a:cubicBezTo>
                  <a:cubicBezTo>
                    <a:pt x="1" y="2114"/>
                    <a:pt x="586" y="2732"/>
                    <a:pt x="1334" y="2732"/>
                  </a:cubicBezTo>
                  <a:cubicBezTo>
                    <a:pt x="2082" y="2732"/>
                    <a:pt x="2700" y="2114"/>
                    <a:pt x="2700" y="1366"/>
                  </a:cubicBezTo>
                  <a:cubicBezTo>
                    <a:pt x="2700" y="618"/>
                    <a:pt x="2082" y="0"/>
                    <a:pt x="1334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1"/>
            <p:cNvSpPr/>
            <p:nvPr/>
          </p:nvSpPr>
          <p:spPr>
            <a:xfrm>
              <a:off x="7745925" y="3043925"/>
              <a:ext cx="98375" cy="44750"/>
            </a:xfrm>
            <a:custGeom>
              <a:rect b="b" l="l" r="r" t="t"/>
              <a:pathLst>
                <a:path extrusionOk="0" h="1790" w="3935">
                  <a:moveTo>
                    <a:pt x="1984" y="1"/>
                  </a:moveTo>
                  <a:cubicBezTo>
                    <a:pt x="976" y="1"/>
                    <a:pt x="130" y="749"/>
                    <a:pt x="0" y="1724"/>
                  </a:cubicBezTo>
                  <a:cubicBezTo>
                    <a:pt x="98" y="1757"/>
                    <a:pt x="195" y="1789"/>
                    <a:pt x="293" y="1789"/>
                  </a:cubicBezTo>
                  <a:lnTo>
                    <a:pt x="3642" y="1789"/>
                  </a:lnTo>
                  <a:cubicBezTo>
                    <a:pt x="3740" y="1789"/>
                    <a:pt x="3837" y="1757"/>
                    <a:pt x="3935" y="1724"/>
                  </a:cubicBezTo>
                  <a:cubicBezTo>
                    <a:pt x="3805" y="749"/>
                    <a:pt x="2992" y="1"/>
                    <a:pt x="19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7745925" y="3108975"/>
              <a:ext cx="98375" cy="14650"/>
            </a:xfrm>
            <a:custGeom>
              <a:rect b="b" l="l" r="r" t="t"/>
              <a:pathLst>
                <a:path extrusionOk="0" h="586" w="3935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55"/>
                    <a:pt x="130" y="585"/>
                    <a:pt x="293" y="585"/>
                  </a:cubicBezTo>
                  <a:lnTo>
                    <a:pt x="3642" y="585"/>
                  </a:lnTo>
                  <a:cubicBezTo>
                    <a:pt x="3805" y="585"/>
                    <a:pt x="3935" y="455"/>
                    <a:pt x="3935" y="293"/>
                  </a:cubicBezTo>
                  <a:cubicBezTo>
                    <a:pt x="3935" y="130"/>
                    <a:pt x="3805" y="0"/>
                    <a:pt x="3642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7797950" y="3077250"/>
              <a:ext cx="106525" cy="105925"/>
            </a:xfrm>
            <a:custGeom>
              <a:rect b="b" l="l" r="r" t="t"/>
              <a:pathLst>
                <a:path extrusionOk="0" h="4237" w="4261">
                  <a:moveTo>
                    <a:pt x="293" y="1"/>
                  </a:moveTo>
                  <a:cubicBezTo>
                    <a:pt x="130" y="1"/>
                    <a:pt x="0" y="131"/>
                    <a:pt x="0" y="294"/>
                  </a:cubicBezTo>
                  <a:lnTo>
                    <a:pt x="0" y="2960"/>
                  </a:lnTo>
                  <a:cubicBezTo>
                    <a:pt x="0" y="3134"/>
                    <a:pt x="145" y="3249"/>
                    <a:pt x="299" y="3249"/>
                  </a:cubicBezTo>
                  <a:cubicBezTo>
                    <a:pt x="376" y="3249"/>
                    <a:pt x="456" y="3220"/>
                    <a:pt x="521" y="3155"/>
                  </a:cubicBezTo>
                  <a:lnTo>
                    <a:pt x="1236" y="2440"/>
                  </a:lnTo>
                  <a:cubicBezTo>
                    <a:pt x="1301" y="2375"/>
                    <a:pt x="1374" y="2342"/>
                    <a:pt x="1447" y="2342"/>
                  </a:cubicBezTo>
                  <a:cubicBezTo>
                    <a:pt x="1521" y="2342"/>
                    <a:pt x="1594" y="2375"/>
                    <a:pt x="1659" y="2440"/>
                  </a:cubicBezTo>
                  <a:lnTo>
                    <a:pt x="3382" y="4163"/>
                  </a:lnTo>
                  <a:cubicBezTo>
                    <a:pt x="3431" y="4212"/>
                    <a:pt x="3496" y="4237"/>
                    <a:pt x="3561" y="4237"/>
                  </a:cubicBezTo>
                  <a:cubicBezTo>
                    <a:pt x="3626" y="4237"/>
                    <a:pt x="3691" y="4212"/>
                    <a:pt x="3740" y="4163"/>
                  </a:cubicBezTo>
                  <a:lnTo>
                    <a:pt x="4163" y="3741"/>
                  </a:lnTo>
                  <a:cubicBezTo>
                    <a:pt x="4260" y="3643"/>
                    <a:pt x="4260" y="3480"/>
                    <a:pt x="4163" y="3350"/>
                  </a:cubicBezTo>
                  <a:lnTo>
                    <a:pt x="2439" y="1627"/>
                  </a:lnTo>
                  <a:cubicBezTo>
                    <a:pt x="2342" y="1529"/>
                    <a:pt x="2342" y="1334"/>
                    <a:pt x="2439" y="1204"/>
                  </a:cubicBezTo>
                  <a:lnTo>
                    <a:pt x="3187" y="489"/>
                  </a:lnTo>
                  <a:cubicBezTo>
                    <a:pt x="3350" y="294"/>
                    <a:pt x="3220" y="1"/>
                    <a:pt x="29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" name="Google Shape;657;p41"/>
          <p:cNvGrpSpPr/>
          <p:nvPr/>
        </p:nvGrpSpPr>
        <p:grpSpPr>
          <a:xfrm>
            <a:off x="6458101" y="2600723"/>
            <a:ext cx="740688" cy="822971"/>
            <a:chOff x="708527" y="3201756"/>
            <a:chExt cx="494847" cy="548647"/>
          </a:xfrm>
        </p:grpSpPr>
        <p:sp>
          <p:nvSpPr>
            <p:cNvPr id="658" name="Google Shape;658;p41"/>
            <p:cNvSpPr/>
            <p:nvPr/>
          </p:nvSpPr>
          <p:spPr>
            <a:xfrm>
              <a:off x="714311" y="3270369"/>
              <a:ext cx="145690" cy="177436"/>
            </a:xfrm>
            <a:custGeom>
              <a:rect b="b" l="l" r="r" t="t"/>
              <a:pathLst>
                <a:path extrusionOk="0" h="5997" w="4912">
                  <a:moveTo>
                    <a:pt x="3261" y="0"/>
                  </a:moveTo>
                  <a:cubicBezTo>
                    <a:pt x="3215" y="0"/>
                    <a:pt x="3168" y="9"/>
                    <a:pt x="3123" y="29"/>
                  </a:cubicBezTo>
                  <a:lnTo>
                    <a:pt x="424" y="744"/>
                  </a:lnTo>
                  <a:cubicBezTo>
                    <a:pt x="163" y="809"/>
                    <a:pt x="1" y="1069"/>
                    <a:pt x="98" y="1330"/>
                  </a:cubicBezTo>
                  <a:lnTo>
                    <a:pt x="1237" y="5655"/>
                  </a:lnTo>
                  <a:cubicBezTo>
                    <a:pt x="1290" y="5870"/>
                    <a:pt x="1501" y="5996"/>
                    <a:pt x="1701" y="5996"/>
                  </a:cubicBezTo>
                  <a:cubicBezTo>
                    <a:pt x="1742" y="5996"/>
                    <a:pt x="1783" y="5991"/>
                    <a:pt x="1822" y="5980"/>
                  </a:cubicBezTo>
                  <a:lnTo>
                    <a:pt x="4521" y="5264"/>
                  </a:lnTo>
                  <a:cubicBezTo>
                    <a:pt x="4781" y="5199"/>
                    <a:pt x="4911" y="4939"/>
                    <a:pt x="4846" y="4679"/>
                  </a:cubicBezTo>
                  <a:lnTo>
                    <a:pt x="3676" y="354"/>
                  </a:lnTo>
                  <a:cubicBezTo>
                    <a:pt x="3624" y="146"/>
                    <a:pt x="3447" y="0"/>
                    <a:pt x="32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750970" y="3318360"/>
              <a:ext cx="56947" cy="76277"/>
            </a:xfrm>
            <a:custGeom>
              <a:rect b="b" l="l" r="r" t="t"/>
              <a:pathLst>
                <a:path extrusionOk="0" h="2578" w="1920">
                  <a:moveTo>
                    <a:pt x="1659" y="0"/>
                  </a:moveTo>
                  <a:cubicBezTo>
                    <a:pt x="1497" y="0"/>
                    <a:pt x="1366" y="130"/>
                    <a:pt x="1366" y="260"/>
                  </a:cubicBezTo>
                  <a:lnTo>
                    <a:pt x="1301" y="1561"/>
                  </a:lnTo>
                  <a:lnTo>
                    <a:pt x="553" y="488"/>
                  </a:lnTo>
                  <a:cubicBezTo>
                    <a:pt x="514" y="409"/>
                    <a:pt x="427" y="366"/>
                    <a:pt x="336" y="366"/>
                  </a:cubicBezTo>
                  <a:cubicBezTo>
                    <a:pt x="276" y="366"/>
                    <a:pt x="215" y="385"/>
                    <a:pt x="163" y="423"/>
                  </a:cubicBezTo>
                  <a:cubicBezTo>
                    <a:pt x="66" y="488"/>
                    <a:pt x="1" y="651"/>
                    <a:pt x="98" y="781"/>
                  </a:cubicBezTo>
                  <a:lnTo>
                    <a:pt x="1204" y="2439"/>
                  </a:lnTo>
                  <a:cubicBezTo>
                    <a:pt x="1284" y="2519"/>
                    <a:pt x="1386" y="2578"/>
                    <a:pt x="1493" y="2578"/>
                  </a:cubicBezTo>
                  <a:cubicBezTo>
                    <a:pt x="1515" y="2578"/>
                    <a:pt x="1539" y="2575"/>
                    <a:pt x="1562" y="2569"/>
                  </a:cubicBezTo>
                  <a:cubicBezTo>
                    <a:pt x="1692" y="2537"/>
                    <a:pt x="1789" y="2407"/>
                    <a:pt x="1789" y="2277"/>
                  </a:cubicBezTo>
                  <a:lnTo>
                    <a:pt x="1919" y="293"/>
                  </a:lnTo>
                  <a:cubicBezTo>
                    <a:pt x="1919" y="163"/>
                    <a:pt x="1822" y="33"/>
                    <a:pt x="1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708527" y="3218650"/>
              <a:ext cx="27050" cy="47784"/>
            </a:xfrm>
            <a:custGeom>
              <a:rect b="b" l="l" r="r" t="t"/>
              <a:pathLst>
                <a:path extrusionOk="0" h="1615" w="912">
                  <a:moveTo>
                    <a:pt x="331" y="0"/>
                  </a:moveTo>
                  <a:cubicBezTo>
                    <a:pt x="298" y="0"/>
                    <a:pt x="263" y="7"/>
                    <a:pt x="228" y="21"/>
                  </a:cubicBezTo>
                  <a:cubicBezTo>
                    <a:pt x="98" y="53"/>
                    <a:pt x="1" y="216"/>
                    <a:pt x="66" y="346"/>
                  </a:cubicBezTo>
                  <a:lnTo>
                    <a:pt x="326" y="1419"/>
                  </a:lnTo>
                  <a:cubicBezTo>
                    <a:pt x="391" y="1549"/>
                    <a:pt x="489" y="1614"/>
                    <a:pt x="619" y="1614"/>
                  </a:cubicBezTo>
                  <a:lnTo>
                    <a:pt x="684" y="1614"/>
                  </a:lnTo>
                  <a:cubicBezTo>
                    <a:pt x="814" y="1582"/>
                    <a:pt x="911" y="1419"/>
                    <a:pt x="879" y="1289"/>
                  </a:cubicBezTo>
                  <a:lnTo>
                    <a:pt x="586" y="216"/>
                  </a:lnTo>
                  <a:cubicBezTo>
                    <a:pt x="561" y="88"/>
                    <a:pt x="455" y="0"/>
                    <a:pt x="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1"/>
            <p:cNvSpPr/>
            <p:nvPr/>
          </p:nvSpPr>
          <p:spPr>
            <a:xfrm>
              <a:off x="745187" y="3225811"/>
              <a:ext cx="22215" cy="31954"/>
            </a:xfrm>
            <a:custGeom>
              <a:rect b="b" l="l" r="r" t="t"/>
              <a:pathLst>
                <a:path extrusionOk="0" h="1080" w="749">
                  <a:moveTo>
                    <a:pt x="281" y="0"/>
                  </a:moveTo>
                  <a:cubicBezTo>
                    <a:pt x="263" y="0"/>
                    <a:pt x="245" y="2"/>
                    <a:pt x="228" y="6"/>
                  </a:cubicBezTo>
                  <a:cubicBezTo>
                    <a:pt x="66" y="39"/>
                    <a:pt x="0" y="201"/>
                    <a:pt x="33" y="364"/>
                  </a:cubicBezTo>
                  <a:lnTo>
                    <a:pt x="163" y="884"/>
                  </a:lnTo>
                  <a:cubicBezTo>
                    <a:pt x="196" y="1014"/>
                    <a:pt x="326" y="1080"/>
                    <a:pt x="456" y="1080"/>
                  </a:cubicBezTo>
                  <a:lnTo>
                    <a:pt x="521" y="1080"/>
                  </a:lnTo>
                  <a:cubicBezTo>
                    <a:pt x="651" y="1047"/>
                    <a:pt x="748" y="884"/>
                    <a:pt x="716" y="754"/>
                  </a:cubicBezTo>
                  <a:lnTo>
                    <a:pt x="553" y="201"/>
                  </a:lnTo>
                  <a:cubicBezTo>
                    <a:pt x="525" y="89"/>
                    <a:pt x="399" y="0"/>
                    <a:pt x="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1"/>
            <p:cNvSpPr/>
            <p:nvPr/>
          </p:nvSpPr>
          <p:spPr>
            <a:xfrm>
              <a:off x="772207" y="3201756"/>
              <a:ext cx="27020" cy="48316"/>
            </a:xfrm>
            <a:custGeom>
              <a:rect b="b" l="l" r="r" t="t"/>
              <a:pathLst>
                <a:path extrusionOk="0" h="1633" w="911">
                  <a:moveTo>
                    <a:pt x="290" y="0"/>
                  </a:moveTo>
                  <a:cubicBezTo>
                    <a:pt x="270" y="0"/>
                    <a:pt x="249" y="2"/>
                    <a:pt x="228" y="6"/>
                  </a:cubicBezTo>
                  <a:cubicBezTo>
                    <a:pt x="98" y="39"/>
                    <a:pt x="0" y="201"/>
                    <a:pt x="33" y="332"/>
                  </a:cubicBezTo>
                  <a:lnTo>
                    <a:pt x="325" y="1405"/>
                  </a:lnTo>
                  <a:cubicBezTo>
                    <a:pt x="358" y="1535"/>
                    <a:pt x="455" y="1632"/>
                    <a:pt x="585" y="1632"/>
                  </a:cubicBezTo>
                  <a:cubicBezTo>
                    <a:pt x="618" y="1632"/>
                    <a:pt x="650" y="1632"/>
                    <a:pt x="650" y="1600"/>
                  </a:cubicBezTo>
                  <a:cubicBezTo>
                    <a:pt x="813" y="1567"/>
                    <a:pt x="911" y="1437"/>
                    <a:pt x="846" y="1275"/>
                  </a:cubicBezTo>
                  <a:lnTo>
                    <a:pt x="585" y="201"/>
                  </a:lnTo>
                  <a:cubicBezTo>
                    <a:pt x="529" y="89"/>
                    <a:pt x="423" y="0"/>
                    <a:pt x="2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1"/>
            <p:cNvSpPr/>
            <p:nvPr/>
          </p:nvSpPr>
          <p:spPr>
            <a:xfrm>
              <a:off x="1051901" y="3269807"/>
              <a:ext cx="145690" cy="177998"/>
            </a:xfrm>
            <a:custGeom>
              <a:rect b="b" l="l" r="r" t="t"/>
              <a:pathLst>
                <a:path extrusionOk="0" h="6016" w="4912">
                  <a:moveTo>
                    <a:pt x="1706" y="1"/>
                  </a:moveTo>
                  <a:cubicBezTo>
                    <a:pt x="1488" y="1"/>
                    <a:pt x="1292" y="152"/>
                    <a:pt x="1236" y="373"/>
                  </a:cubicBezTo>
                  <a:lnTo>
                    <a:pt x="66" y="4698"/>
                  </a:lnTo>
                  <a:cubicBezTo>
                    <a:pt x="1" y="4958"/>
                    <a:pt x="163" y="5218"/>
                    <a:pt x="423" y="5283"/>
                  </a:cubicBezTo>
                  <a:lnTo>
                    <a:pt x="3090" y="5999"/>
                  </a:lnTo>
                  <a:cubicBezTo>
                    <a:pt x="3135" y="6010"/>
                    <a:pt x="3179" y="6015"/>
                    <a:pt x="3223" y="6015"/>
                  </a:cubicBezTo>
                  <a:cubicBezTo>
                    <a:pt x="3434" y="6015"/>
                    <a:pt x="3622" y="5889"/>
                    <a:pt x="3675" y="5674"/>
                  </a:cubicBezTo>
                  <a:lnTo>
                    <a:pt x="4846" y="1316"/>
                  </a:lnTo>
                  <a:cubicBezTo>
                    <a:pt x="4911" y="1088"/>
                    <a:pt x="4749" y="828"/>
                    <a:pt x="4521" y="763"/>
                  </a:cubicBezTo>
                  <a:lnTo>
                    <a:pt x="1822" y="15"/>
                  </a:lnTo>
                  <a:cubicBezTo>
                    <a:pt x="1783" y="6"/>
                    <a:pt x="1744" y="1"/>
                    <a:pt x="17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1"/>
            <p:cNvSpPr/>
            <p:nvPr/>
          </p:nvSpPr>
          <p:spPr>
            <a:xfrm>
              <a:off x="1097251" y="3320994"/>
              <a:ext cx="54990" cy="76484"/>
            </a:xfrm>
            <a:custGeom>
              <a:rect b="b" l="l" r="r" t="t"/>
              <a:pathLst>
                <a:path extrusionOk="0" h="2585" w="1854">
                  <a:moveTo>
                    <a:pt x="797" y="1"/>
                  </a:moveTo>
                  <a:cubicBezTo>
                    <a:pt x="665" y="1"/>
                    <a:pt x="548" y="68"/>
                    <a:pt x="520" y="204"/>
                  </a:cubicBezTo>
                  <a:lnTo>
                    <a:pt x="293" y="1114"/>
                  </a:lnTo>
                  <a:lnTo>
                    <a:pt x="33" y="2025"/>
                  </a:lnTo>
                  <a:cubicBezTo>
                    <a:pt x="0" y="2155"/>
                    <a:pt x="98" y="2318"/>
                    <a:pt x="228" y="2350"/>
                  </a:cubicBezTo>
                  <a:lnTo>
                    <a:pt x="1008" y="2578"/>
                  </a:lnTo>
                  <a:cubicBezTo>
                    <a:pt x="1025" y="2582"/>
                    <a:pt x="1043" y="2584"/>
                    <a:pt x="1061" y="2584"/>
                  </a:cubicBezTo>
                  <a:cubicBezTo>
                    <a:pt x="1179" y="2584"/>
                    <a:pt x="1305" y="2496"/>
                    <a:pt x="1333" y="2383"/>
                  </a:cubicBezTo>
                  <a:cubicBezTo>
                    <a:pt x="1366" y="2220"/>
                    <a:pt x="1301" y="2090"/>
                    <a:pt x="1138" y="2025"/>
                  </a:cubicBezTo>
                  <a:lnTo>
                    <a:pt x="651" y="1895"/>
                  </a:lnTo>
                  <a:lnTo>
                    <a:pt x="748" y="1537"/>
                  </a:lnTo>
                  <a:lnTo>
                    <a:pt x="1203" y="1635"/>
                  </a:lnTo>
                  <a:cubicBezTo>
                    <a:pt x="1225" y="1640"/>
                    <a:pt x="1248" y="1643"/>
                    <a:pt x="1270" y="1643"/>
                  </a:cubicBezTo>
                  <a:cubicBezTo>
                    <a:pt x="1384" y="1643"/>
                    <a:pt x="1501" y="1575"/>
                    <a:pt x="1529" y="1440"/>
                  </a:cubicBezTo>
                  <a:cubicBezTo>
                    <a:pt x="1561" y="1310"/>
                    <a:pt x="1464" y="1147"/>
                    <a:pt x="1333" y="1114"/>
                  </a:cubicBezTo>
                  <a:lnTo>
                    <a:pt x="878" y="984"/>
                  </a:lnTo>
                  <a:lnTo>
                    <a:pt x="976" y="627"/>
                  </a:lnTo>
                  <a:lnTo>
                    <a:pt x="1496" y="757"/>
                  </a:lnTo>
                  <a:cubicBezTo>
                    <a:pt x="1513" y="761"/>
                    <a:pt x="1531" y="763"/>
                    <a:pt x="1549" y="763"/>
                  </a:cubicBezTo>
                  <a:cubicBezTo>
                    <a:pt x="1667" y="763"/>
                    <a:pt x="1793" y="675"/>
                    <a:pt x="1821" y="562"/>
                  </a:cubicBezTo>
                  <a:cubicBezTo>
                    <a:pt x="1854" y="399"/>
                    <a:pt x="1789" y="269"/>
                    <a:pt x="1626" y="204"/>
                  </a:cubicBezTo>
                  <a:lnTo>
                    <a:pt x="878" y="9"/>
                  </a:lnTo>
                  <a:cubicBezTo>
                    <a:pt x="851" y="3"/>
                    <a:pt x="824" y="1"/>
                    <a:pt x="7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1"/>
            <p:cNvSpPr/>
            <p:nvPr/>
          </p:nvSpPr>
          <p:spPr>
            <a:xfrm>
              <a:off x="1113623" y="3201756"/>
              <a:ext cx="27050" cy="47961"/>
            </a:xfrm>
            <a:custGeom>
              <a:rect b="b" l="l" r="r" t="t"/>
              <a:pathLst>
                <a:path extrusionOk="0" h="1621" w="912">
                  <a:moveTo>
                    <a:pt x="599" y="0"/>
                  </a:moveTo>
                  <a:cubicBezTo>
                    <a:pt x="481" y="0"/>
                    <a:pt x="354" y="89"/>
                    <a:pt x="326" y="201"/>
                  </a:cubicBezTo>
                  <a:lnTo>
                    <a:pt x="34" y="1275"/>
                  </a:lnTo>
                  <a:cubicBezTo>
                    <a:pt x="1" y="1437"/>
                    <a:pt x="99" y="1567"/>
                    <a:pt x="229" y="1600"/>
                  </a:cubicBezTo>
                  <a:cubicBezTo>
                    <a:pt x="263" y="1614"/>
                    <a:pt x="297" y="1620"/>
                    <a:pt x="328" y="1620"/>
                  </a:cubicBezTo>
                  <a:cubicBezTo>
                    <a:pt x="442" y="1620"/>
                    <a:pt x="528" y="1533"/>
                    <a:pt x="554" y="1405"/>
                  </a:cubicBezTo>
                  <a:lnTo>
                    <a:pt x="847" y="332"/>
                  </a:lnTo>
                  <a:cubicBezTo>
                    <a:pt x="912" y="201"/>
                    <a:pt x="814" y="39"/>
                    <a:pt x="651" y="6"/>
                  </a:cubicBezTo>
                  <a:cubicBezTo>
                    <a:pt x="634" y="2"/>
                    <a:pt x="617" y="0"/>
                    <a:pt x="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1"/>
            <p:cNvSpPr/>
            <p:nvPr/>
          </p:nvSpPr>
          <p:spPr>
            <a:xfrm>
              <a:off x="1145478" y="3225811"/>
              <a:ext cx="22215" cy="32191"/>
            </a:xfrm>
            <a:custGeom>
              <a:rect b="b" l="l" r="r" t="t"/>
              <a:pathLst>
                <a:path extrusionOk="0" h="1088" w="749">
                  <a:moveTo>
                    <a:pt x="458" y="0"/>
                  </a:moveTo>
                  <a:cubicBezTo>
                    <a:pt x="325" y="0"/>
                    <a:pt x="219" y="89"/>
                    <a:pt x="163" y="201"/>
                  </a:cubicBezTo>
                  <a:lnTo>
                    <a:pt x="33" y="754"/>
                  </a:lnTo>
                  <a:cubicBezTo>
                    <a:pt x="0" y="884"/>
                    <a:pt x="65" y="1047"/>
                    <a:pt x="228" y="1080"/>
                  </a:cubicBezTo>
                  <a:cubicBezTo>
                    <a:pt x="249" y="1085"/>
                    <a:pt x="272" y="1088"/>
                    <a:pt x="295" y="1088"/>
                  </a:cubicBezTo>
                  <a:cubicBezTo>
                    <a:pt x="408" y="1088"/>
                    <a:pt x="526" y="1020"/>
                    <a:pt x="553" y="884"/>
                  </a:cubicBezTo>
                  <a:lnTo>
                    <a:pt x="716" y="364"/>
                  </a:lnTo>
                  <a:cubicBezTo>
                    <a:pt x="748" y="201"/>
                    <a:pt x="651" y="39"/>
                    <a:pt x="520" y="6"/>
                  </a:cubicBezTo>
                  <a:cubicBezTo>
                    <a:pt x="499" y="2"/>
                    <a:pt x="478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1"/>
            <p:cNvSpPr/>
            <p:nvPr/>
          </p:nvSpPr>
          <p:spPr>
            <a:xfrm>
              <a:off x="1176324" y="3218650"/>
              <a:ext cx="27050" cy="48021"/>
            </a:xfrm>
            <a:custGeom>
              <a:rect b="b" l="l" r="r" t="t"/>
              <a:pathLst>
                <a:path extrusionOk="0" h="1623" w="912">
                  <a:moveTo>
                    <a:pt x="585" y="0"/>
                  </a:moveTo>
                  <a:cubicBezTo>
                    <a:pt x="470" y="0"/>
                    <a:pt x="384" y="88"/>
                    <a:pt x="358" y="216"/>
                  </a:cubicBezTo>
                  <a:lnTo>
                    <a:pt x="66" y="1289"/>
                  </a:lnTo>
                  <a:cubicBezTo>
                    <a:pt x="1" y="1419"/>
                    <a:pt x="98" y="1582"/>
                    <a:pt x="261" y="1614"/>
                  </a:cubicBezTo>
                  <a:cubicBezTo>
                    <a:pt x="283" y="1620"/>
                    <a:pt x="305" y="1622"/>
                    <a:pt x="328" y="1622"/>
                  </a:cubicBezTo>
                  <a:cubicBezTo>
                    <a:pt x="442" y="1622"/>
                    <a:pt x="559" y="1555"/>
                    <a:pt x="586" y="1419"/>
                  </a:cubicBezTo>
                  <a:lnTo>
                    <a:pt x="879" y="346"/>
                  </a:lnTo>
                  <a:cubicBezTo>
                    <a:pt x="911" y="183"/>
                    <a:pt x="814" y="53"/>
                    <a:pt x="684" y="21"/>
                  </a:cubicBezTo>
                  <a:cubicBezTo>
                    <a:pt x="649" y="7"/>
                    <a:pt x="616" y="0"/>
                    <a:pt x="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1"/>
            <p:cNvSpPr/>
            <p:nvPr/>
          </p:nvSpPr>
          <p:spPr>
            <a:xfrm>
              <a:off x="1003673" y="3291228"/>
              <a:ext cx="22215" cy="31954"/>
            </a:xfrm>
            <a:custGeom>
              <a:rect b="b" l="l" r="r" t="t"/>
              <a:pathLst>
                <a:path extrusionOk="0" h="1080" w="749">
                  <a:moveTo>
                    <a:pt x="459" y="0"/>
                  </a:moveTo>
                  <a:cubicBezTo>
                    <a:pt x="325" y="0"/>
                    <a:pt x="220" y="89"/>
                    <a:pt x="163" y="202"/>
                  </a:cubicBezTo>
                  <a:lnTo>
                    <a:pt x="33" y="755"/>
                  </a:lnTo>
                  <a:cubicBezTo>
                    <a:pt x="1" y="885"/>
                    <a:pt x="66" y="1047"/>
                    <a:pt x="228" y="1080"/>
                  </a:cubicBezTo>
                  <a:lnTo>
                    <a:pt x="293" y="1080"/>
                  </a:lnTo>
                  <a:cubicBezTo>
                    <a:pt x="424" y="1080"/>
                    <a:pt x="521" y="1015"/>
                    <a:pt x="554" y="885"/>
                  </a:cubicBezTo>
                  <a:lnTo>
                    <a:pt x="716" y="332"/>
                  </a:lnTo>
                  <a:cubicBezTo>
                    <a:pt x="749" y="202"/>
                    <a:pt x="651" y="39"/>
                    <a:pt x="521" y="7"/>
                  </a:cubicBezTo>
                  <a:cubicBezTo>
                    <a:pt x="500" y="2"/>
                    <a:pt x="479" y="0"/>
                    <a:pt x="4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1"/>
            <p:cNvSpPr/>
            <p:nvPr/>
          </p:nvSpPr>
          <p:spPr>
            <a:xfrm>
              <a:off x="1034550" y="3284068"/>
              <a:ext cx="27020" cy="47784"/>
            </a:xfrm>
            <a:custGeom>
              <a:rect b="b" l="l" r="r" t="t"/>
              <a:pathLst>
                <a:path extrusionOk="0" h="1615" w="911">
                  <a:moveTo>
                    <a:pt x="584" y="1"/>
                  </a:moveTo>
                  <a:cubicBezTo>
                    <a:pt x="470" y="1"/>
                    <a:pt x="384" y="88"/>
                    <a:pt x="358" y="216"/>
                  </a:cubicBezTo>
                  <a:lnTo>
                    <a:pt x="65" y="1289"/>
                  </a:lnTo>
                  <a:cubicBezTo>
                    <a:pt x="0" y="1419"/>
                    <a:pt x="98" y="1582"/>
                    <a:pt x="261" y="1615"/>
                  </a:cubicBezTo>
                  <a:lnTo>
                    <a:pt x="326" y="1615"/>
                  </a:lnTo>
                  <a:cubicBezTo>
                    <a:pt x="456" y="1615"/>
                    <a:pt x="553" y="1549"/>
                    <a:pt x="586" y="1419"/>
                  </a:cubicBezTo>
                  <a:lnTo>
                    <a:pt x="878" y="346"/>
                  </a:lnTo>
                  <a:cubicBezTo>
                    <a:pt x="911" y="184"/>
                    <a:pt x="813" y="54"/>
                    <a:pt x="683" y="21"/>
                  </a:cubicBezTo>
                  <a:cubicBezTo>
                    <a:pt x="649" y="7"/>
                    <a:pt x="615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1"/>
            <p:cNvSpPr/>
            <p:nvPr/>
          </p:nvSpPr>
          <p:spPr>
            <a:xfrm>
              <a:off x="887940" y="3291228"/>
              <a:ext cx="22215" cy="31954"/>
            </a:xfrm>
            <a:custGeom>
              <a:rect b="b" l="l" r="r" t="t"/>
              <a:pathLst>
                <a:path extrusionOk="0" h="1080" w="749">
                  <a:moveTo>
                    <a:pt x="281" y="0"/>
                  </a:moveTo>
                  <a:cubicBezTo>
                    <a:pt x="263" y="0"/>
                    <a:pt x="245" y="2"/>
                    <a:pt x="228" y="7"/>
                  </a:cubicBezTo>
                  <a:cubicBezTo>
                    <a:pt x="65" y="39"/>
                    <a:pt x="0" y="202"/>
                    <a:pt x="33" y="332"/>
                  </a:cubicBezTo>
                  <a:lnTo>
                    <a:pt x="163" y="885"/>
                  </a:lnTo>
                  <a:cubicBezTo>
                    <a:pt x="196" y="1015"/>
                    <a:pt x="326" y="1080"/>
                    <a:pt x="456" y="1080"/>
                  </a:cubicBezTo>
                  <a:lnTo>
                    <a:pt x="521" y="1080"/>
                  </a:lnTo>
                  <a:cubicBezTo>
                    <a:pt x="651" y="1047"/>
                    <a:pt x="748" y="885"/>
                    <a:pt x="716" y="755"/>
                  </a:cubicBezTo>
                  <a:lnTo>
                    <a:pt x="553" y="202"/>
                  </a:lnTo>
                  <a:cubicBezTo>
                    <a:pt x="525" y="89"/>
                    <a:pt x="399" y="0"/>
                    <a:pt x="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1"/>
            <p:cNvSpPr/>
            <p:nvPr/>
          </p:nvSpPr>
          <p:spPr>
            <a:xfrm>
              <a:off x="851280" y="3284068"/>
              <a:ext cx="27050" cy="47784"/>
            </a:xfrm>
            <a:custGeom>
              <a:rect b="b" l="l" r="r" t="t"/>
              <a:pathLst>
                <a:path extrusionOk="0" h="1615" w="912">
                  <a:moveTo>
                    <a:pt x="347" y="1"/>
                  </a:moveTo>
                  <a:cubicBezTo>
                    <a:pt x="318" y="1"/>
                    <a:pt x="289" y="7"/>
                    <a:pt x="261" y="21"/>
                  </a:cubicBezTo>
                  <a:cubicBezTo>
                    <a:pt x="98" y="54"/>
                    <a:pt x="1" y="184"/>
                    <a:pt x="66" y="346"/>
                  </a:cubicBezTo>
                  <a:lnTo>
                    <a:pt x="358" y="1419"/>
                  </a:lnTo>
                  <a:cubicBezTo>
                    <a:pt x="391" y="1549"/>
                    <a:pt x="488" y="1615"/>
                    <a:pt x="619" y="1615"/>
                  </a:cubicBezTo>
                  <a:lnTo>
                    <a:pt x="684" y="1615"/>
                  </a:lnTo>
                  <a:cubicBezTo>
                    <a:pt x="814" y="1582"/>
                    <a:pt x="911" y="1419"/>
                    <a:pt x="879" y="1289"/>
                  </a:cubicBezTo>
                  <a:lnTo>
                    <a:pt x="586" y="216"/>
                  </a:lnTo>
                  <a:cubicBezTo>
                    <a:pt x="560" y="88"/>
                    <a:pt x="454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1"/>
            <p:cNvSpPr/>
            <p:nvPr/>
          </p:nvSpPr>
          <p:spPr>
            <a:xfrm>
              <a:off x="935189" y="3349693"/>
              <a:ext cx="145690" cy="177969"/>
            </a:xfrm>
            <a:custGeom>
              <a:rect b="b" l="l" r="r" t="t"/>
              <a:pathLst>
                <a:path extrusionOk="0" h="6015" w="4912">
                  <a:moveTo>
                    <a:pt x="1706" y="0"/>
                  </a:moveTo>
                  <a:cubicBezTo>
                    <a:pt x="1489" y="0"/>
                    <a:pt x="1292" y="151"/>
                    <a:pt x="1237" y="372"/>
                  </a:cubicBezTo>
                  <a:lnTo>
                    <a:pt x="66" y="4697"/>
                  </a:lnTo>
                  <a:cubicBezTo>
                    <a:pt x="1" y="4957"/>
                    <a:pt x="163" y="5218"/>
                    <a:pt x="424" y="5283"/>
                  </a:cubicBezTo>
                  <a:lnTo>
                    <a:pt x="3090" y="5998"/>
                  </a:lnTo>
                  <a:cubicBezTo>
                    <a:pt x="3135" y="6009"/>
                    <a:pt x="3179" y="6015"/>
                    <a:pt x="3223" y="6015"/>
                  </a:cubicBezTo>
                  <a:cubicBezTo>
                    <a:pt x="3434" y="6015"/>
                    <a:pt x="3622" y="5888"/>
                    <a:pt x="3676" y="5673"/>
                  </a:cubicBezTo>
                  <a:lnTo>
                    <a:pt x="4846" y="1315"/>
                  </a:lnTo>
                  <a:cubicBezTo>
                    <a:pt x="4911" y="1088"/>
                    <a:pt x="4749" y="827"/>
                    <a:pt x="4489" y="730"/>
                  </a:cubicBezTo>
                  <a:lnTo>
                    <a:pt x="1822" y="14"/>
                  </a:lnTo>
                  <a:cubicBezTo>
                    <a:pt x="1783" y="5"/>
                    <a:pt x="1744" y="0"/>
                    <a:pt x="1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1"/>
            <p:cNvSpPr/>
            <p:nvPr/>
          </p:nvSpPr>
          <p:spPr>
            <a:xfrm>
              <a:off x="991127" y="3399548"/>
              <a:ext cx="48257" cy="74886"/>
            </a:xfrm>
            <a:custGeom>
              <a:rect b="b" l="l" r="r" t="t"/>
              <a:pathLst>
                <a:path extrusionOk="0" h="2531" w="1627">
                  <a:moveTo>
                    <a:pt x="292" y="0"/>
                  </a:moveTo>
                  <a:cubicBezTo>
                    <a:pt x="176" y="0"/>
                    <a:pt x="85" y="88"/>
                    <a:pt x="34" y="216"/>
                  </a:cubicBezTo>
                  <a:cubicBezTo>
                    <a:pt x="1" y="346"/>
                    <a:pt x="99" y="508"/>
                    <a:pt x="229" y="541"/>
                  </a:cubicBezTo>
                  <a:lnTo>
                    <a:pt x="489" y="606"/>
                  </a:lnTo>
                  <a:lnTo>
                    <a:pt x="66" y="2167"/>
                  </a:lnTo>
                  <a:cubicBezTo>
                    <a:pt x="1" y="2329"/>
                    <a:pt x="99" y="2459"/>
                    <a:pt x="261" y="2524"/>
                  </a:cubicBezTo>
                  <a:cubicBezTo>
                    <a:pt x="278" y="2529"/>
                    <a:pt x="296" y="2531"/>
                    <a:pt x="314" y="2531"/>
                  </a:cubicBezTo>
                  <a:cubicBezTo>
                    <a:pt x="432" y="2531"/>
                    <a:pt x="558" y="2442"/>
                    <a:pt x="586" y="2329"/>
                  </a:cubicBezTo>
                  <a:lnTo>
                    <a:pt x="1009" y="736"/>
                  </a:lnTo>
                  <a:lnTo>
                    <a:pt x="1237" y="801"/>
                  </a:lnTo>
                  <a:cubicBezTo>
                    <a:pt x="1264" y="806"/>
                    <a:pt x="1291" y="809"/>
                    <a:pt x="1317" y="809"/>
                  </a:cubicBezTo>
                  <a:cubicBezTo>
                    <a:pt x="1450" y="809"/>
                    <a:pt x="1567" y="741"/>
                    <a:pt x="1594" y="606"/>
                  </a:cubicBezTo>
                  <a:cubicBezTo>
                    <a:pt x="1627" y="476"/>
                    <a:pt x="1529" y="313"/>
                    <a:pt x="1399" y="281"/>
                  </a:cubicBezTo>
                  <a:lnTo>
                    <a:pt x="391" y="20"/>
                  </a:lnTo>
                  <a:cubicBezTo>
                    <a:pt x="356" y="7"/>
                    <a:pt x="32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1"/>
            <p:cNvSpPr/>
            <p:nvPr/>
          </p:nvSpPr>
          <p:spPr>
            <a:xfrm>
              <a:off x="832001" y="3349693"/>
              <a:ext cx="144711" cy="177969"/>
            </a:xfrm>
            <a:custGeom>
              <a:rect b="b" l="l" r="r" t="t"/>
              <a:pathLst>
                <a:path extrusionOk="0" h="6015" w="4879">
                  <a:moveTo>
                    <a:pt x="3205" y="0"/>
                  </a:moveTo>
                  <a:cubicBezTo>
                    <a:pt x="3167" y="0"/>
                    <a:pt x="3128" y="5"/>
                    <a:pt x="3090" y="14"/>
                  </a:cubicBezTo>
                  <a:lnTo>
                    <a:pt x="390" y="730"/>
                  </a:lnTo>
                  <a:cubicBezTo>
                    <a:pt x="130" y="795"/>
                    <a:pt x="0" y="1088"/>
                    <a:pt x="65" y="1315"/>
                  </a:cubicBezTo>
                  <a:lnTo>
                    <a:pt x="1236" y="5673"/>
                  </a:lnTo>
                  <a:cubicBezTo>
                    <a:pt x="1290" y="5888"/>
                    <a:pt x="1478" y="6015"/>
                    <a:pt x="1670" y="6015"/>
                  </a:cubicBezTo>
                  <a:cubicBezTo>
                    <a:pt x="1710" y="6015"/>
                    <a:pt x="1750" y="6009"/>
                    <a:pt x="1789" y="5998"/>
                  </a:cubicBezTo>
                  <a:lnTo>
                    <a:pt x="4488" y="5283"/>
                  </a:lnTo>
                  <a:cubicBezTo>
                    <a:pt x="4748" y="5218"/>
                    <a:pt x="4878" y="4957"/>
                    <a:pt x="4813" y="4697"/>
                  </a:cubicBezTo>
                  <a:lnTo>
                    <a:pt x="3675" y="372"/>
                  </a:lnTo>
                  <a:cubicBezTo>
                    <a:pt x="3620" y="151"/>
                    <a:pt x="3423" y="0"/>
                    <a:pt x="3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1"/>
            <p:cNvSpPr/>
            <p:nvPr/>
          </p:nvSpPr>
          <p:spPr>
            <a:xfrm>
              <a:off x="865754" y="3403868"/>
              <a:ext cx="77205" cy="69619"/>
            </a:xfrm>
            <a:custGeom>
              <a:rect b="b" l="l" r="r" t="t"/>
              <a:pathLst>
                <a:path extrusionOk="0" h="2353" w="2603">
                  <a:moveTo>
                    <a:pt x="1311" y="565"/>
                  </a:moveTo>
                  <a:cubicBezTo>
                    <a:pt x="1581" y="565"/>
                    <a:pt x="1839" y="744"/>
                    <a:pt x="1919" y="1013"/>
                  </a:cubicBezTo>
                  <a:cubicBezTo>
                    <a:pt x="1984" y="1370"/>
                    <a:pt x="1789" y="1696"/>
                    <a:pt x="1464" y="1793"/>
                  </a:cubicBezTo>
                  <a:cubicBezTo>
                    <a:pt x="1412" y="1809"/>
                    <a:pt x="1360" y="1816"/>
                    <a:pt x="1308" y="1816"/>
                  </a:cubicBezTo>
                  <a:cubicBezTo>
                    <a:pt x="1032" y="1816"/>
                    <a:pt x="765" y="1611"/>
                    <a:pt x="683" y="1338"/>
                  </a:cubicBezTo>
                  <a:cubicBezTo>
                    <a:pt x="618" y="1013"/>
                    <a:pt x="813" y="655"/>
                    <a:pt x="1139" y="590"/>
                  </a:cubicBezTo>
                  <a:cubicBezTo>
                    <a:pt x="1196" y="573"/>
                    <a:pt x="1254" y="565"/>
                    <a:pt x="1311" y="565"/>
                  </a:cubicBezTo>
                  <a:close/>
                  <a:moveTo>
                    <a:pt x="1294" y="0"/>
                  </a:moveTo>
                  <a:cubicBezTo>
                    <a:pt x="1200" y="0"/>
                    <a:pt x="1104" y="12"/>
                    <a:pt x="1009" y="37"/>
                  </a:cubicBezTo>
                  <a:cubicBezTo>
                    <a:pt x="358" y="232"/>
                    <a:pt x="0" y="850"/>
                    <a:pt x="163" y="1500"/>
                  </a:cubicBezTo>
                  <a:cubicBezTo>
                    <a:pt x="299" y="2018"/>
                    <a:pt x="777" y="2353"/>
                    <a:pt x="1292" y="2353"/>
                  </a:cubicBezTo>
                  <a:cubicBezTo>
                    <a:pt x="1392" y="2353"/>
                    <a:pt x="1493" y="2340"/>
                    <a:pt x="1594" y="2313"/>
                  </a:cubicBezTo>
                  <a:cubicBezTo>
                    <a:pt x="2244" y="2151"/>
                    <a:pt x="2602" y="1500"/>
                    <a:pt x="2439" y="883"/>
                  </a:cubicBezTo>
                  <a:cubicBezTo>
                    <a:pt x="2302" y="360"/>
                    <a:pt x="1815" y="0"/>
                    <a:pt x="1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1"/>
            <p:cNvSpPr/>
            <p:nvPr/>
          </p:nvSpPr>
          <p:spPr>
            <a:xfrm>
              <a:off x="774125" y="3534975"/>
              <a:ext cx="364610" cy="215428"/>
            </a:xfrm>
            <a:custGeom>
              <a:rect b="b" l="l" r="r" t="t"/>
              <a:pathLst>
                <a:path extrusionOk="0" h="7058" w="12293">
                  <a:moveTo>
                    <a:pt x="0" y="1"/>
                  </a:moveTo>
                  <a:lnTo>
                    <a:pt x="0" y="6635"/>
                  </a:lnTo>
                  <a:cubicBezTo>
                    <a:pt x="0" y="6862"/>
                    <a:pt x="195" y="7058"/>
                    <a:pt x="423" y="7058"/>
                  </a:cubicBezTo>
                  <a:lnTo>
                    <a:pt x="11740" y="7058"/>
                  </a:lnTo>
                  <a:cubicBezTo>
                    <a:pt x="12032" y="7058"/>
                    <a:pt x="12293" y="6830"/>
                    <a:pt x="12293" y="6505"/>
                  </a:cubicBezTo>
                  <a:lnTo>
                    <a:pt x="122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1"/>
            <p:cNvSpPr/>
            <p:nvPr/>
          </p:nvSpPr>
          <p:spPr>
            <a:xfrm>
              <a:off x="774135" y="3541568"/>
              <a:ext cx="364610" cy="43346"/>
            </a:xfrm>
            <a:custGeom>
              <a:rect b="b" l="l" r="r" t="t"/>
              <a:pathLst>
                <a:path extrusionOk="0" h="1465" w="12293">
                  <a:moveTo>
                    <a:pt x="0" y="1"/>
                  </a:moveTo>
                  <a:lnTo>
                    <a:pt x="0" y="358"/>
                  </a:lnTo>
                  <a:lnTo>
                    <a:pt x="12293" y="1464"/>
                  </a:lnTo>
                  <a:lnTo>
                    <a:pt x="12293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757733" y="3492512"/>
              <a:ext cx="397414" cy="49086"/>
            </a:xfrm>
            <a:custGeom>
              <a:rect b="b" l="l" r="r" t="t"/>
              <a:pathLst>
                <a:path extrusionOk="0" h="1659" w="13399">
                  <a:moveTo>
                    <a:pt x="358" y="0"/>
                  </a:moveTo>
                  <a:cubicBezTo>
                    <a:pt x="163" y="0"/>
                    <a:pt x="0" y="163"/>
                    <a:pt x="0" y="391"/>
                  </a:cubicBezTo>
                  <a:lnTo>
                    <a:pt x="0" y="1301"/>
                  </a:lnTo>
                  <a:cubicBezTo>
                    <a:pt x="0" y="1496"/>
                    <a:pt x="163" y="1659"/>
                    <a:pt x="358" y="1659"/>
                  </a:cubicBezTo>
                  <a:lnTo>
                    <a:pt x="13008" y="1659"/>
                  </a:lnTo>
                  <a:cubicBezTo>
                    <a:pt x="13236" y="1659"/>
                    <a:pt x="13398" y="1496"/>
                    <a:pt x="13398" y="1301"/>
                  </a:cubicBezTo>
                  <a:lnTo>
                    <a:pt x="13398" y="391"/>
                  </a:lnTo>
                  <a:cubicBezTo>
                    <a:pt x="13398" y="163"/>
                    <a:pt x="13236" y="0"/>
                    <a:pt x="130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904342" y="3598820"/>
              <a:ext cx="104196" cy="95065"/>
            </a:xfrm>
            <a:custGeom>
              <a:rect b="b" l="l" r="r" t="t"/>
              <a:pathLst>
                <a:path extrusionOk="0" h="3213" w="3513">
                  <a:moveTo>
                    <a:pt x="1756" y="1"/>
                  </a:moveTo>
                  <a:cubicBezTo>
                    <a:pt x="1651" y="1"/>
                    <a:pt x="1545" y="49"/>
                    <a:pt x="1496" y="147"/>
                  </a:cubicBezTo>
                  <a:lnTo>
                    <a:pt x="1203" y="732"/>
                  </a:lnTo>
                  <a:cubicBezTo>
                    <a:pt x="1171" y="830"/>
                    <a:pt x="1073" y="895"/>
                    <a:pt x="976" y="895"/>
                  </a:cubicBezTo>
                  <a:lnTo>
                    <a:pt x="358" y="993"/>
                  </a:lnTo>
                  <a:cubicBezTo>
                    <a:pt x="98" y="1025"/>
                    <a:pt x="0" y="1318"/>
                    <a:pt x="163" y="1513"/>
                  </a:cubicBezTo>
                  <a:lnTo>
                    <a:pt x="651" y="1968"/>
                  </a:lnTo>
                  <a:cubicBezTo>
                    <a:pt x="716" y="2033"/>
                    <a:pt x="748" y="2131"/>
                    <a:pt x="716" y="2228"/>
                  </a:cubicBezTo>
                  <a:lnTo>
                    <a:pt x="618" y="2846"/>
                  </a:lnTo>
                  <a:cubicBezTo>
                    <a:pt x="592" y="3054"/>
                    <a:pt x="733" y="3200"/>
                    <a:pt x="906" y="3200"/>
                  </a:cubicBezTo>
                  <a:cubicBezTo>
                    <a:pt x="950" y="3200"/>
                    <a:pt x="995" y="3191"/>
                    <a:pt x="1041" y="3171"/>
                  </a:cubicBezTo>
                  <a:lnTo>
                    <a:pt x="1626" y="2879"/>
                  </a:lnTo>
                  <a:cubicBezTo>
                    <a:pt x="1659" y="2846"/>
                    <a:pt x="1708" y="2830"/>
                    <a:pt x="1756" y="2830"/>
                  </a:cubicBezTo>
                  <a:cubicBezTo>
                    <a:pt x="1805" y="2830"/>
                    <a:pt x="1854" y="2846"/>
                    <a:pt x="1886" y="2879"/>
                  </a:cubicBezTo>
                  <a:lnTo>
                    <a:pt x="2472" y="3171"/>
                  </a:lnTo>
                  <a:cubicBezTo>
                    <a:pt x="2522" y="3200"/>
                    <a:pt x="2572" y="3213"/>
                    <a:pt x="2619" y="3213"/>
                  </a:cubicBezTo>
                  <a:cubicBezTo>
                    <a:pt x="2787" y="3213"/>
                    <a:pt x="2920" y="3049"/>
                    <a:pt x="2894" y="2846"/>
                  </a:cubicBezTo>
                  <a:lnTo>
                    <a:pt x="2797" y="2228"/>
                  </a:lnTo>
                  <a:cubicBezTo>
                    <a:pt x="2764" y="2131"/>
                    <a:pt x="2797" y="2033"/>
                    <a:pt x="2862" y="1968"/>
                  </a:cubicBezTo>
                  <a:lnTo>
                    <a:pt x="3350" y="1513"/>
                  </a:lnTo>
                  <a:cubicBezTo>
                    <a:pt x="3512" y="1318"/>
                    <a:pt x="3415" y="1025"/>
                    <a:pt x="3187" y="993"/>
                  </a:cubicBezTo>
                  <a:lnTo>
                    <a:pt x="2537" y="895"/>
                  </a:lnTo>
                  <a:cubicBezTo>
                    <a:pt x="2439" y="895"/>
                    <a:pt x="2342" y="830"/>
                    <a:pt x="2309" y="732"/>
                  </a:cubicBezTo>
                  <a:lnTo>
                    <a:pt x="2016" y="147"/>
                  </a:lnTo>
                  <a:cubicBezTo>
                    <a:pt x="1968" y="49"/>
                    <a:pt x="1862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942930" y="3598820"/>
              <a:ext cx="65608" cy="95094"/>
            </a:xfrm>
            <a:custGeom>
              <a:rect b="b" l="l" r="r" t="t"/>
              <a:pathLst>
                <a:path extrusionOk="0" h="3214" w="2212">
                  <a:moveTo>
                    <a:pt x="439" y="1"/>
                  </a:moveTo>
                  <a:cubicBezTo>
                    <a:pt x="333" y="1"/>
                    <a:pt x="228" y="49"/>
                    <a:pt x="163" y="147"/>
                  </a:cubicBezTo>
                  <a:lnTo>
                    <a:pt x="0" y="537"/>
                  </a:lnTo>
                  <a:lnTo>
                    <a:pt x="260" y="1123"/>
                  </a:lnTo>
                  <a:cubicBezTo>
                    <a:pt x="293" y="1188"/>
                    <a:pt x="390" y="1253"/>
                    <a:pt x="488" y="1285"/>
                  </a:cubicBezTo>
                  <a:cubicBezTo>
                    <a:pt x="1008" y="1350"/>
                    <a:pt x="1203" y="1968"/>
                    <a:pt x="813" y="2326"/>
                  </a:cubicBezTo>
                  <a:cubicBezTo>
                    <a:pt x="748" y="2391"/>
                    <a:pt x="715" y="2488"/>
                    <a:pt x="748" y="2586"/>
                  </a:cubicBezTo>
                  <a:lnTo>
                    <a:pt x="813" y="3009"/>
                  </a:lnTo>
                  <a:lnTo>
                    <a:pt x="1138" y="3171"/>
                  </a:lnTo>
                  <a:cubicBezTo>
                    <a:pt x="1189" y="3200"/>
                    <a:pt x="1241" y="3213"/>
                    <a:pt x="1291" y="3213"/>
                  </a:cubicBezTo>
                  <a:cubicBezTo>
                    <a:pt x="1467" y="3213"/>
                    <a:pt x="1619" y="3056"/>
                    <a:pt x="1593" y="2879"/>
                  </a:cubicBezTo>
                  <a:lnTo>
                    <a:pt x="1463" y="2228"/>
                  </a:lnTo>
                  <a:cubicBezTo>
                    <a:pt x="1463" y="2131"/>
                    <a:pt x="1496" y="2033"/>
                    <a:pt x="1561" y="1968"/>
                  </a:cubicBezTo>
                  <a:lnTo>
                    <a:pt x="2049" y="1513"/>
                  </a:lnTo>
                  <a:cubicBezTo>
                    <a:pt x="2211" y="1318"/>
                    <a:pt x="2114" y="1025"/>
                    <a:pt x="1854" y="993"/>
                  </a:cubicBezTo>
                  <a:lnTo>
                    <a:pt x="1236" y="895"/>
                  </a:lnTo>
                  <a:cubicBezTo>
                    <a:pt x="1138" y="895"/>
                    <a:pt x="1041" y="830"/>
                    <a:pt x="1008" y="732"/>
                  </a:cubicBezTo>
                  <a:lnTo>
                    <a:pt x="715" y="147"/>
                  </a:lnTo>
                  <a:cubicBezTo>
                    <a:pt x="650" y="49"/>
                    <a:pt x="545" y="1"/>
                    <a:pt x="439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921225" y="478825"/>
            <a:ext cx="29253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grpSp>
        <p:nvGrpSpPr>
          <p:cNvPr id="105" name="Google Shape;105;p15"/>
          <p:cNvGrpSpPr/>
          <p:nvPr/>
        </p:nvGrpSpPr>
        <p:grpSpPr>
          <a:xfrm>
            <a:off x="4572009" y="478833"/>
            <a:ext cx="4346995" cy="4185824"/>
            <a:chOff x="5149113" y="1969338"/>
            <a:chExt cx="640073" cy="640073"/>
          </a:xfrm>
        </p:grpSpPr>
        <p:sp>
          <p:nvSpPr>
            <p:cNvPr id="106" name="Google Shape;106;p15"/>
            <p:cNvSpPr/>
            <p:nvPr/>
          </p:nvSpPr>
          <p:spPr>
            <a:xfrm>
              <a:off x="5156938" y="2058995"/>
              <a:ext cx="624424" cy="430496"/>
            </a:xfrm>
            <a:custGeom>
              <a:rect b="b" l="l" r="r" t="t"/>
              <a:pathLst>
                <a:path extrusionOk="0" h="12489" w="18115">
                  <a:moveTo>
                    <a:pt x="9074" y="1"/>
                  </a:moveTo>
                  <a:lnTo>
                    <a:pt x="1" y="5594"/>
                  </a:lnTo>
                  <a:lnTo>
                    <a:pt x="66" y="12488"/>
                  </a:lnTo>
                  <a:lnTo>
                    <a:pt x="18114" y="12488"/>
                  </a:lnTo>
                  <a:lnTo>
                    <a:pt x="18114" y="5594"/>
                  </a:lnTo>
                  <a:lnTo>
                    <a:pt x="90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5247732" y="1969338"/>
              <a:ext cx="442836" cy="640073"/>
            </a:xfrm>
            <a:custGeom>
              <a:rect b="b" l="l" r="r" t="t"/>
              <a:pathLst>
                <a:path extrusionOk="0" h="18569" w="12847">
                  <a:moveTo>
                    <a:pt x="3513" y="0"/>
                  </a:moveTo>
                  <a:lnTo>
                    <a:pt x="1" y="3512"/>
                  </a:lnTo>
                  <a:lnTo>
                    <a:pt x="1" y="17431"/>
                  </a:lnTo>
                  <a:cubicBezTo>
                    <a:pt x="1" y="18048"/>
                    <a:pt x="521" y="18569"/>
                    <a:pt x="1139" y="18569"/>
                  </a:cubicBezTo>
                  <a:lnTo>
                    <a:pt x="11740" y="18569"/>
                  </a:lnTo>
                  <a:cubicBezTo>
                    <a:pt x="12358" y="18569"/>
                    <a:pt x="12846" y="18048"/>
                    <a:pt x="12846" y="17431"/>
                  </a:cubicBezTo>
                  <a:lnTo>
                    <a:pt x="12846" y="1138"/>
                  </a:lnTo>
                  <a:cubicBezTo>
                    <a:pt x="12846" y="488"/>
                    <a:pt x="12358" y="0"/>
                    <a:pt x="117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5257832" y="1969338"/>
              <a:ext cx="432736" cy="640073"/>
            </a:xfrm>
            <a:custGeom>
              <a:rect b="b" l="l" r="r" t="t"/>
              <a:pathLst>
                <a:path extrusionOk="0" h="18569" w="12554">
                  <a:moveTo>
                    <a:pt x="11155" y="0"/>
                  </a:moveTo>
                  <a:cubicBezTo>
                    <a:pt x="11350" y="195"/>
                    <a:pt x="11447" y="455"/>
                    <a:pt x="11447" y="748"/>
                  </a:cubicBezTo>
                  <a:lnTo>
                    <a:pt x="11447" y="17073"/>
                  </a:lnTo>
                  <a:cubicBezTo>
                    <a:pt x="11447" y="17691"/>
                    <a:pt x="10927" y="18179"/>
                    <a:pt x="10309" y="18179"/>
                  </a:cubicBezTo>
                  <a:lnTo>
                    <a:pt x="1" y="18179"/>
                  </a:lnTo>
                  <a:cubicBezTo>
                    <a:pt x="196" y="18406"/>
                    <a:pt x="488" y="18569"/>
                    <a:pt x="846" y="18569"/>
                  </a:cubicBezTo>
                  <a:lnTo>
                    <a:pt x="11447" y="18569"/>
                  </a:lnTo>
                  <a:cubicBezTo>
                    <a:pt x="12065" y="18569"/>
                    <a:pt x="12553" y="18048"/>
                    <a:pt x="12553" y="17431"/>
                  </a:cubicBezTo>
                  <a:lnTo>
                    <a:pt x="12553" y="1106"/>
                  </a:lnTo>
                  <a:cubicBezTo>
                    <a:pt x="12553" y="488"/>
                    <a:pt x="12065" y="0"/>
                    <a:pt x="11447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5307158" y="2284325"/>
              <a:ext cx="97550" cy="97550"/>
            </a:xfrm>
            <a:custGeom>
              <a:rect b="b" l="l" r="r" t="t"/>
              <a:pathLst>
                <a:path extrusionOk="0" h="2830" w="2830">
                  <a:moveTo>
                    <a:pt x="358" y="0"/>
                  </a:moveTo>
                  <a:cubicBezTo>
                    <a:pt x="163" y="0"/>
                    <a:pt x="0" y="163"/>
                    <a:pt x="0" y="390"/>
                  </a:cubicBezTo>
                  <a:lnTo>
                    <a:pt x="0" y="2472"/>
                  </a:lnTo>
                  <a:cubicBezTo>
                    <a:pt x="0" y="2667"/>
                    <a:pt x="163" y="2829"/>
                    <a:pt x="358" y="2829"/>
                  </a:cubicBezTo>
                  <a:lnTo>
                    <a:pt x="2439" y="2829"/>
                  </a:lnTo>
                  <a:cubicBezTo>
                    <a:pt x="2667" y="2829"/>
                    <a:pt x="2830" y="2667"/>
                    <a:pt x="2830" y="2472"/>
                  </a:cubicBezTo>
                  <a:lnTo>
                    <a:pt x="2830" y="390"/>
                  </a:lnTo>
                  <a:cubicBezTo>
                    <a:pt x="2830" y="163"/>
                    <a:pt x="2667" y="0"/>
                    <a:pt x="2439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5149113" y="2247787"/>
              <a:ext cx="640073" cy="361625"/>
            </a:xfrm>
            <a:custGeom>
              <a:rect b="b" l="l" r="r" t="t"/>
              <a:pathLst>
                <a:path extrusionOk="0" h="10491" w="18569">
                  <a:moveTo>
                    <a:pt x="573" y="1"/>
                  </a:moveTo>
                  <a:cubicBezTo>
                    <a:pt x="273" y="1"/>
                    <a:pt x="0" y="232"/>
                    <a:pt x="0" y="572"/>
                  </a:cubicBezTo>
                  <a:lnTo>
                    <a:pt x="0" y="9353"/>
                  </a:lnTo>
                  <a:cubicBezTo>
                    <a:pt x="0" y="9970"/>
                    <a:pt x="520" y="10491"/>
                    <a:pt x="1138" y="10491"/>
                  </a:cubicBezTo>
                  <a:lnTo>
                    <a:pt x="17463" y="10491"/>
                  </a:lnTo>
                  <a:cubicBezTo>
                    <a:pt x="18081" y="10491"/>
                    <a:pt x="18569" y="9970"/>
                    <a:pt x="18569" y="9353"/>
                  </a:cubicBezTo>
                  <a:lnTo>
                    <a:pt x="18569" y="572"/>
                  </a:lnTo>
                  <a:cubicBezTo>
                    <a:pt x="18569" y="232"/>
                    <a:pt x="18296" y="1"/>
                    <a:pt x="18009" y="1"/>
                  </a:cubicBezTo>
                  <a:cubicBezTo>
                    <a:pt x="17912" y="1"/>
                    <a:pt x="17814" y="27"/>
                    <a:pt x="17723" y="85"/>
                  </a:cubicBezTo>
                  <a:lnTo>
                    <a:pt x="9886" y="4832"/>
                  </a:lnTo>
                  <a:cubicBezTo>
                    <a:pt x="9707" y="4930"/>
                    <a:pt x="9504" y="4979"/>
                    <a:pt x="9301" y="4979"/>
                  </a:cubicBezTo>
                  <a:cubicBezTo>
                    <a:pt x="9097" y="4979"/>
                    <a:pt x="8894" y="4930"/>
                    <a:pt x="8715" y="4832"/>
                  </a:cubicBezTo>
                  <a:lnTo>
                    <a:pt x="878" y="85"/>
                  </a:lnTo>
                  <a:cubicBezTo>
                    <a:pt x="780" y="27"/>
                    <a:pt x="675" y="1"/>
                    <a:pt x="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5151354" y="2247959"/>
              <a:ext cx="637833" cy="361452"/>
            </a:xfrm>
            <a:custGeom>
              <a:rect b="b" l="l" r="r" t="t"/>
              <a:pathLst>
                <a:path extrusionOk="0" h="10486" w="18504">
                  <a:moveTo>
                    <a:pt x="17930" y="0"/>
                  </a:moveTo>
                  <a:cubicBezTo>
                    <a:pt x="17838" y="0"/>
                    <a:pt x="17744" y="25"/>
                    <a:pt x="17658" y="80"/>
                  </a:cubicBezTo>
                  <a:lnTo>
                    <a:pt x="17398" y="242"/>
                  </a:lnTo>
                  <a:lnTo>
                    <a:pt x="17398" y="5510"/>
                  </a:lnTo>
                  <a:cubicBezTo>
                    <a:pt x="17398" y="7852"/>
                    <a:pt x="15480" y="9738"/>
                    <a:pt x="13171" y="9738"/>
                  </a:cubicBezTo>
                  <a:lnTo>
                    <a:pt x="0" y="9738"/>
                  </a:lnTo>
                  <a:cubicBezTo>
                    <a:pt x="163" y="10161"/>
                    <a:pt x="586" y="10486"/>
                    <a:pt x="1073" y="10486"/>
                  </a:cubicBezTo>
                  <a:lnTo>
                    <a:pt x="17398" y="10486"/>
                  </a:lnTo>
                  <a:cubicBezTo>
                    <a:pt x="18016" y="10486"/>
                    <a:pt x="18504" y="9965"/>
                    <a:pt x="18504" y="9348"/>
                  </a:cubicBezTo>
                  <a:lnTo>
                    <a:pt x="18504" y="567"/>
                  </a:lnTo>
                  <a:cubicBezTo>
                    <a:pt x="18504" y="246"/>
                    <a:pt x="18222" y="0"/>
                    <a:pt x="1793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5159179" y="2396422"/>
              <a:ext cx="619943" cy="212990"/>
            </a:xfrm>
            <a:custGeom>
              <a:rect b="b" l="l" r="r" t="t"/>
              <a:pathLst>
                <a:path extrusionOk="0" h="6179" w="17985">
                  <a:moveTo>
                    <a:pt x="8997" y="0"/>
                  </a:moveTo>
                  <a:cubicBezTo>
                    <a:pt x="8781" y="0"/>
                    <a:pt x="8570" y="65"/>
                    <a:pt x="8391" y="195"/>
                  </a:cubicBezTo>
                  <a:lnTo>
                    <a:pt x="1" y="5821"/>
                  </a:lnTo>
                  <a:cubicBezTo>
                    <a:pt x="228" y="6016"/>
                    <a:pt x="521" y="6179"/>
                    <a:pt x="846" y="6179"/>
                  </a:cubicBezTo>
                  <a:lnTo>
                    <a:pt x="17171" y="6179"/>
                  </a:lnTo>
                  <a:cubicBezTo>
                    <a:pt x="17496" y="6179"/>
                    <a:pt x="17789" y="6016"/>
                    <a:pt x="17984" y="5821"/>
                  </a:cubicBezTo>
                  <a:lnTo>
                    <a:pt x="9627" y="195"/>
                  </a:lnTo>
                  <a:cubicBezTo>
                    <a:pt x="9431" y="65"/>
                    <a:pt x="9212" y="0"/>
                    <a:pt x="8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5160316" y="2548848"/>
              <a:ext cx="618805" cy="60564"/>
            </a:xfrm>
            <a:custGeom>
              <a:rect b="b" l="l" r="r" t="t"/>
              <a:pathLst>
                <a:path extrusionOk="0" h="1757" w="17952">
                  <a:moveTo>
                    <a:pt x="15610" y="1"/>
                  </a:moveTo>
                  <a:cubicBezTo>
                    <a:pt x="14894" y="619"/>
                    <a:pt x="13951" y="1009"/>
                    <a:pt x="12911" y="1009"/>
                  </a:cubicBezTo>
                  <a:lnTo>
                    <a:pt x="651" y="1009"/>
                  </a:lnTo>
                  <a:lnTo>
                    <a:pt x="0" y="1367"/>
                  </a:lnTo>
                  <a:cubicBezTo>
                    <a:pt x="0" y="1399"/>
                    <a:pt x="0" y="1399"/>
                    <a:pt x="33" y="1432"/>
                  </a:cubicBezTo>
                  <a:cubicBezTo>
                    <a:pt x="33" y="1432"/>
                    <a:pt x="65" y="1464"/>
                    <a:pt x="98" y="1464"/>
                  </a:cubicBezTo>
                  <a:cubicBezTo>
                    <a:pt x="98" y="1464"/>
                    <a:pt x="98" y="1497"/>
                    <a:pt x="98" y="1497"/>
                  </a:cubicBezTo>
                  <a:cubicBezTo>
                    <a:pt x="130" y="1497"/>
                    <a:pt x="130" y="1529"/>
                    <a:pt x="163" y="1529"/>
                  </a:cubicBezTo>
                  <a:cubicBezTo>
                    <a:pt x="195" y="1562"/>
                    <a:pt x="195" y="1562"/>
                    <a:pt x="228" y="1562"/>
                  </a:cubicBezTo>
                  <a:cubicBezTo>
                    <a:pt x="228" y="1562"/>
                    <a:pt x="228" y="1594"/>
                    <a:pt x="228" y="1594"/>
                  </a:cubicBezTo>
                  <a:cubicBezTo>
                    <a:pt x="260" y="1594"/>
                    <a:pt x="293" y="1594"/>
                    <a:pt x="293" y="1627"/>
                  </a:cubicBezTo>
                  <a:cubicBezTo>
                    <a:pt x="326" y="1627"/>
                    <a:pt x="358" y="1659"/>
                    <a:pt x="358" y="1659"/>
                  </a:cubicBezTo>
                  <a:lnTo>
                    <a:pt x="391" y="1659"/>
                  </a:lnTo>
                  <a:cubicBezTo>
                    <a:pt x="423" y="1659"/>
                    <a:pt x="423" y="1692"/>
                    <a:pt x="456" y="1692"/>
                  </a:cubicBezTo>
                  <a:cubicBezTo>
                    <a:pt x="488" y="1692"/>
                    <a:pt x="521" y="1692"/>
                    <a:pt x="521" y="1724"/>
                  </a:cubicBezTo>
                  <a:lnTo>
                    <a:pt x="716" y="1724"/>
                  </a:lnTo>
                  <a:cubicBezTo>
                    <a:pt x="748" y="1724"/>
                    <a:pt x="781" y="1757"/>
                    <a:pt x="813" y="1757"/>
                  </a:cubicBezTo>
                  <a:lnTo>
                    <a:pt x="17203" y="1757"/>
                  </a:lnTo>
                  <a:cubicBezTo>
                    <a:pt x="17463" y="1724"/>
                    <a:pt x="17691" y="1627"/>
                    <a:pt x="17919" y="1432"/>
                  </a:cubicBezTo>
                  <a:lnTo>
                    <a:pt x="17951" y="1399"/>
                  </a:lnTo>
                  <a:lnTo>
                    <a:pt x="15610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5307158" y="2148686"/>
              <a:ext cx="97550" cy="97550"/>
            </a:xfrm>
            <a:custGeom>
              <a:rect b="b" l="l" r="r" t="t"/>
              <a:pathLst>
                <a:path extrusionOk="0" h="2830" w="2830">
                  <a:moveTo>
                    <a:pt x="358" y="0"/>
                  </a:moveTo>
                  <a:cubicBezTo>
                    <a:pt x="163" y="0"/>
                    <a:pt x="0" y="163"/>
                    <a:pt x="0" y="358"/>
                  </a:cubicBezTo>
                  <a:lnTo>
                    <a:pt x="0" y="2439"/>
                  </a:lnTo>
                  <a:cubicBezTo>
                    <a:pt x="0" y="2667"/>
                    <a:pt x="163" y="2829"/>
                    <a:pt x="358" y="2829"/>
                  </a:cubicBezTo>
                  <a:lnTo>
                    <a:pt x="2439" y="2829"/>
                  </a:lnTo>
                  <a:cubicBezTo>
                    <a:pt x="2667" y="2829"/>
                    <a:pt x="2830" y="2667"/>
                    <a:pt x="2830" y="2439"/>
                  </a:cubicBezTo>
                  <a:lnTo>
                    <a:pt x="2830" y="358"/>
                  </a:lnTo>
                  <a:cubicBezTo>
                    <a:pt x="2830" y="163"/>
                    <a:pt x="2667" y="0"/>
                    <a:pt x="2439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5327323" y="2138586"/>
              <a:ext cx="108787" cy="75145"/>
            </a:xfrm>
            <a:custGeom>
              <a:rect b="b" l="l" r="r" t="t"/>
              <a:pathLst>
                <a:path extrusionOk="0" h="2180" w="3156">
                  <a:moveTo>
                    <a:pt x="2862" y="1"/>
                  </a:moveTo>
                  <a:cubicBezTo>
                    <a:pt x="2789" y="1"/>
                    <a:pt x="2716" y="33"/>
                    <a:pt x="2667" y="98"/>
                  </a:cubicBezTo>
                  <a:lnTo>
                    <a:pt x="1139" y="1594"/>
                  </a:lnTo>
                  <a:lnTo>
                    <a:pt x="521" y="976"/>
                  </a:lnTo>
                  <a:cubicBezTo>
                    <a:pt x="472" y="927"/>
                    <a:pt x="399" y="903"/>
                    <a:pt x="326" y="903"/>
                  </a:cubicBezTo>
                  <a:cubicBezTo>
                    <a:pt x="253" y="903"/>
                    <a:pt x="180" y="927"/>
                    <a:pt x="131" y="976"/>
                  </a:cubicBezTo>
                  <a:cubicBezTo>
                    <a:pt x="1" y="1074"/>
                    <a:pt x="1" y="1269"/>
                    <a:pt x="131" y="1366"/>
                  </a:cubicBezTo>
                  <a:lnTo>
                    <a:pt x="749" y="2017"/>
                  </a:lnTo>
                  <a:cubicBezTo>
                    <a:pt x="879" y="2114"/>
                    <a:pt x="1009" y="2179"/>
                    <a:pt x="1139" y="2179"/>
                  </a:cubicBezTo>
                  <a:cubicBezTo>
                    <a:pt x="1302" y="2179"/>
                    <a:pt x="1432" y="2114"/>
                    <a:pt x="1529" y="2017"/>
                  </a:cubicBezTo>
                  <a:lnTo>
                    <a:pt x="3058" y="488"/>
                  </a:lnTo>
                  <a:cubicBezTo>
                    <a:pt x="3155" y="358"/>
                    <a:pt x="3155" y="196"/>
                    <a:pt x="3058" y="98"/>
                  </a:cubicBezTo>
                  <a:cubicBezTo>
                    <a:pt x="3009" y="33"/>
                    <a:pt x="2936" y="1"/>
                    <a:pt x="28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5330701" y="2025387"/>
              <a:ext cx="302681" cy="65045"/>
            </a:xfrm>
            <a:custGeom>
              <a:rect b="b" l="l" r="r" t="t"/>
              <a:pathLst>
                <a:path extrusionOk="0" h="1887" w="8781">
                  <a:moveTo>
                    <a:pt x="391" y="0"/>
                  </a:moveTo>
                  <a:cubicBezTo>
                    <a:pt x="163" y="0"/>
                    <a:pt x="0" y="163"/>
                    <a:pt x="0" y="390"/>
                  </a:cubicBezTo>
                  <a:lnTo>
                    <a:pt x="0" y="1463"/>
                  </a:lnTo>
                  <a:cubicBezTo>
                    <a:pt x="0" y="1691"/>
                    <a:pt x="163" y="1886"/>
                    <a:pt x="391" y="1886"/>
                  </a:cubicBezTo>
                  <a:lnTo>
                    <a:pt x="8358" y="1886"/>
                  </a:lnTo>
                  <a:cubicBezTo>
                    <a:pt x="8585" y="1886"/>
                    <a:pt x="8781" y="1691"/>
                    <a:pt x="8748" y="1463"/>
                  </a:cubicBezTo>
                  <a:lnTo>
                    <a:pt x="8748" y="390"/>
                  </a:lnTo>
                  <a:cubicBezTo>
                    <a:pt x="8748" y="163"/>
                    <a:pt x="8585" y="0"/>
                    <a:pt x="8358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5459619" y="2138586"/>
              <a:ext cx="169282" cy="19096"/>
            </a:xfrm>
            <a:custGeom>
              <a:rect b="b" l="l" r="r" t="t"/>
              <a:pathLst>
                <a:path extrusionOk="0" h="554" w="4911">
                  <a:moveTo>
                    <a:pt x="293" y="1"/>
                  </a:moveTo>
                  <a:cubicBezTo>
                    <a:pt x="130" y="1"/>
                    <a:pt x="0" y="131"/>
                    <a:pt x="0" y="293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4618" y="553"/>
                  </a:lnTo>
                  <a:cubicBezTo>
                    <a:pt x="4780" y="553"/>
                    <a:pt x="4911" y="423"/>
                    <a:pt x="4878" y="293"/>
                  </a:cubicBezTo>
                  <a:cubicBezTo>
                    <a:pt x="4878" y="131"/>
                    <a:pt x="4780" y="1"/>
                    <a:pt x="4618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5459619" y="2176710"/>
              <a:ext cx="130055" cy="20199"/>
            </a:xfrm>
            <a:custGeom>
              <a:rect b="b" l="l" r="r" t="t"/>
              <a:pathLst>
                <a:path extrusionOk="0" h="586" w="3773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56"/>
                    <a:pt x="130" y="586"/>
                    <a:pt x="293" y="586"/>
                  </a:cubicBezTo>
                  <a:lnTo>
                    <a:pt x="3480" y="586"/>
                  </a:lnTo>
                  <a:cubicBezTo>
                    <a:pt x="3642" y="586"/>
                    <a:pt x="3772" y="456"/>
                    <a:pt x="3772" y="293"/>
                  </a:cubicBezTo>
                  <a:cubicBezTo>
                    <a:pt x="3772" y="130"/>
                    <a:pt x="3642" y="0"/>
                    <a:pt x="348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5459619" y="2275328"/>
              <a:ext cx="168179" cy="19096"/>
            </a:xfrm>
            <a:custGeom>
              <a:rect b="b" l="l" r="r" t="t"/>
              <a:pathLst>
                <a:path extrusionOk="0" h="554" w="4879">
                  <a:moveTo>
                    <a:pt x="293" y="1"/>
                  </a:moveTo>
                  <a:cubicBezTo>
                    <a:pt x="130" y="1"/>
                    <a:pt x="0" y="131"/>
                    <a:pt x="0" y="261"/>
                  </a:cubicBezTo>
                  <a:cubicBezTo>
                    <a:pt x="0" y="424"/>
                    <a:pt x="130" y="554"/>
                    <a:pt x="293" y="554"/>
                  </a:cubicBezTo>
                  <a:lnTo>
                    <a:pt x="4618" y="554"/>
                  </a:lnTo>
                  <a:cubicBezTo>
                    <a:pt x="4780" y="554"/>
                    <a:pt x="4878" y="424"/>
                    <a:pt x="4878" y="261"/>
                  </a:cubicBezTo>
                  <a:cubicBezTo>
                    <a:pt x="4878" y="131"/>
                    <a:pt x="4780" y="1"/>
                    <a:pt x="4618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5459619" y="2313452"/>
              <a:ext cx="117715" cy="19096"/>
            </a:xfrm>
            <a:custGeom>
              <a:rect b="b" l="l" r="r" t="t"/>
              <a:pathLst>
                <a:path extrusionOk="0" h="554" w="3415">
                  <a:moveTo>
                    <a:pt x="293" y="1"/>
                  </a:moveTo>
                  <a:cubicBezTo>
                    <a:pt x="130" y="1"/>
                    <a:pt x="0" y="131"/>
                    <a:pt x="0" y="293"/>
                  </a:cubicBezTo>
                  <a:cubicBezTo>
                    <a:pt x="0" y="456"/>
                    <a:pt x="130" y="553"/>
                    <a:pt x="293" y="553"/>
                  </a:cubicBezTo>
                  <a:lnTo>
                    <a:pt x="3122" y="553"/>
                  </a:lnTo>
                  <a:cubicBezTo>
                    <a:pt x="3285" y="553"/>
                    <a:pt x="3415" y="456"/>
                    <a:pt x="3415" y="293"/>
                  </a:cubicBezTo>
                  <a:cubicBezTo>
                    <a:pt x="3415" y="131"/>
                    <a:pt x="3285" y="1"/>
                    <a:pt x="3122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5247732" y="1969338"/>
              <a:ext cx="121093" cy="121093"/>
            </a:xfrm>
            <a:custGeom>
              <a:rect b="b" l="l" r="r" t="t"/>
              <a:pathLst>
                <a:path extrusionOk="0" h="3513" w="3513">
                  <a:moveTo>
                    <a:pt x="3513" y="0"/>
                  </a:moveTo>
                  <a:lnTo>
                    <a:pt x="1" y="3512"/>
                  </a:lnTo>
                  <a:lnTo>
                    <a:pt x="2765" y="3512"/>
                  </a:lnTo>
                  <a:cubicBezTo>
                    <a:pt x="3188" y="3512"/>
                    <a:pt x="3513" y="3187"/>
                    <a:pt x="3513" y="2764"/>
                  </a:cubicBezTo>
                  <a:lnTo>
                    <a:pt x="35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15"/>
          <p:cNvSpPr txBox="1"/>
          <p:nvPr/>
        </p:nvSpPr>
        <p:spPr>
          <a:xfrm>
            <a:off x="537275" y="1001650"/>
            <a:ext cx="38439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Suppose you are an employee of a company and </a:t>
            </a:r>
            <a:r>
              <a:rPr b="1" lang="en" sz="1600">
                <a:solidFill>
                  <a:srgbClr val="EC3A3B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you are advised to develop a majority voting system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for electing the 2023 Executive body of the company using logic gate, synchronous, combinational, and arithmetic circuit etc. </a:t>
            </a:r>
            <a:r>
              <a:rPr b="1" lang="en" sz="1600">
                <a:solidFill>
                  <a:srgbClr val="EC3A3B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 members in the company can cast votes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 Consider you have </a:t>
            </a:r>
            <a:r>
              <a:rPr b="1" lang="en" sz="1600">
                <a:solidFill>
                  <a:srgbClr val="EC3A3B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 participants for three positions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 The three positions are chairman, vice chairman, and secretary. Develop a system so that the majority vote wins and show the winner and vote counting in multiple 7-segment Displays.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42"/>
          <p:cNvGrpSpPr/>
          <p:nvPr/>
        </p:nvGrpSpPr>
        <p:grpSpPr>
          <a:xfrm>
            <a:off x="451950" y="1240425"/>
            <a:ext cx="8240100" cy="3299400"/>
            <a:chOff x="457175" y="1459300"/>
            <a:chExt cx="8240100" cy="3299400"/>
          </a:xfrm>
        </p:grpSpPr>
        <p:cxnSp>
          <p:nvCxnSpPr>
            <p:cNvPr id="686" name="Google Shape;686;p42"/>
            <p:cNvCxnSpPr/>
            <p:nvPr/>
          </p:nvCxnSpPr>
          <p:spPr>
            <a:xfrm>
              <a:off x="4572000" y="1459300"/>
              <a:ext cx="0" cy="32994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687" name="Google Shape;687;p42"/>
            <p:cNvCxnSpPr/>
            <p:nvPr/>
          </p:nvCxnSpPr>
          <p:spPr>
            <a:xfrm rot="10800000">
              <a:off x="457175" y="3096975"/>
              <a:ext cx="8240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sp>
        <p:nvSpPr>
          <p:cNvPr id="688" name="Google Shape;688;p42"/>
          <p:cNvSpPr txBox="1"/>
          <p:nvPr>
            <p:ph type="title"/>
          </p:nvPr>
        </p:nvSpPr>
        <p:spPr>
          <a:xfrm>
            <a:off x="457200" y="411475"/>
            <a:ext cx="82296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Future Works </a:t>
            </a:r>
            <a:r>
              <a:rPr lang="en"/>
              <a:t>of the Project</a:t>
            </a:r>
            <a:endParaRPr/>
          </a:p>
        </p:txBody>
      </p:sp>
      <p:sp>
        <p:nvSpPr>
          <p:cNvPr id="689" name="Google Shape;689;p42"/>
          <p:cNvSpPr/>
          <p:nvPr/>
        </p:nvSpPr>
        <p:spPr>
          <a:xfrm>
            <a:off x="704425" y="3059300"/>
            <a:ext cx="1289400" cy="128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" name="Google Shape;690;p42"/>
          <p:cNvGrpSpPr/>
          <p:nvPr/>
        </p:nvGrpSpPr>
        <p:grpSpPr>
          <a:xfrm>
            <a:off x="2096750" y="3243300"/>
            <a:ext cx="2475300" cy="1105475"/>
            <a:chOff x="2101975" y="3462175"/>
            <a:chExt cx="2475300" cy="1105475"/>
          </a:xfrm>
        </p:grpSpPr>
        <p:sp>
          <p:nvSpPr>
            <p:cNvPr id="691" name="Google Shape;691;p42"/>
            <p:cNvSpPr txBox="1"/>
            <p:nvPr/>
          </p:nvSpPr>
          <p:spPr>
            <a:xfrm>
              <a:off x="2101975" y="3462175"/>
              <a:ext cx="24753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Integration with Other Systems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92" name="Google Shape;692;p42"/>
            <p:cNvSpPr txBox="1"/>
            <p:nvPr/>
          </p:nvSpPr>
          <p:spPr>
            <a:xfrm>
              <a:off x="2101975" y="3758250"/>
              <a:ext cx="2245200" cy="80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system could be integrated with other systems (like voter registration databases) to streamline the entire electoral process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93" name="Google Shape;693;p42"/>
          <p:cNvSpPr/>
          <p:nvPr/>
        </p:nvSpPr>
        <p:spPr>
          <a:xfrm>
            <a:off x="704425" y="1425800"/>
            <a:ext cx="1289400" cy="1289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4" name="Google Shape;694;p42"/>
          <p:cNvGrpSpPr/>
          <p:nvPr/>
        </p:nvGrpSpPr>
        <p:grpSpPr>
          <a:xfrm>
            <a:off x="2096750" y="1609800"/>
            <a:ext cx="2245200" cy="937476"/>
            <a:chOff x="2101975" y="1828675"/>
            <a:chExt cx="2245200" cy="937476"/>
          </a:xfrm>
        </p:grpSpPr>
        <p:sp>
          <p:nvSpPr>
            <p:cNvPr id="695" name="Google Shape;695;p42"/>
            <p:cNvSpPr txBox="1"/>
            <p:nvPr/>
          </p:nvSpPr>
          <p:spPr>
            <a:xfrm>
              <a:off x="2101975" y="1828675"/>
              <a:ext cx="22452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Security Measures</a:t>
              </a:r>
              <a:endParaRPr sz="17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696" name="Google Shape;696;p42"/>
            <p:cNvSpPr txBox="1"/>
            <p:nvPr/>
          </p:nvSpPr>
          <p:spPr>
            <a:xfrm>
              <a:off x="2101975" y="2124751"/>
              <a:ext cx="22452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Enhancing security against cyber threats in future election systems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97" name="Google Shape;697;p42"/>
          <p:cNvSpPr/>
          <p:nvPr/>
        </p:nvSpPr>
        <p:spPr>
          <a:xfrm>
            <a:off x="4819225" y="3059300"/>
            <a:ext cx="1289400" cy="1289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8" name="Google Shape;698;p42"/>
          <p:cNvGrpSpPr/>
          <p:nvPr/>
        </p:nvGrpSpPr>
        <p:grpSpPr>
          <a:xfrm>
            <a:off x="6211550" y="3243300"/>
            <a:ext cx="2245200" cy="1105475"/>
            <a:chOff x="6216775" y="3462175"/>
            <a:chExt cx="2245200" cy="1105475"/>
          </a:xfrm>
        </p:grpSpPr>
        <p:sp>
          <p:nvSpPr>
            <p:cNvPr id="699" name="Google Shape;699;p42"/>
            <p:cNvSpPr txBox="1"/>
            <p:nvPr/>
          </p:nvSpPr>
          <p:spPr>
            <a:xfrm>
              <a:off x="6216775" y="3462175"/>
              <a:ext cx="22452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User Interface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00" name="Google Shape;700;p42"/>
            <p:cNvSpPr txBox="1"/>
            <p:nvPr/>
          </p:nvSpPr>
          <p:spPr>
            <a:xfrm>
              <a:off x="6216775" y="3758250"/>
              <a:ext cx="2245200" cy="80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user interface will be improved to make it more user-friendly and accessible to all voters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701" name="Google Shape;701;p42"/>
          <p:cNvSpPr/>
          <p:nvPr/>
        </p:nvSpPr>
        <p:spPr>
          <a:xfrm>
            <a:off x="4819225" y="1425800"/>
            <a:ext cx="1289400" cy="1289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" name="Google Shape;702;p42"/>
          <p:cNvGrpSpPr/>
          <p:nvPr/>
        </p:nvGrpSpPr>
        <p:grpSpPr>
          <a:xfrm>
            <a:off x="6211550" y="1609800"/>
            <a:ext cx="2245200" cy="1105475"/>
            <a:chOff x="6216775" y="1828675"/>
            <a:chExt cx="2245200" cy="1105475"/>
          </a:xfrm>
        </p:grpSpPr>
        <p:sp>
          <p:nvSpPr>
            <p:cNvPr id="703" name="Google Shape;703;p42"/>
            <p:cNvSpPr txBox="1"/>
            <p:nvPr/>
          </p:nvSpPr>
          <p:spPr>
            <a:xfrm>
              <a:off x="6216775" y="1828675"/>
              <a:ext cx="22452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Scalability</a:t>
              </a:r>
              <a:endParaRPr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04" name="Google Shape;704;p42"/>
            <p:cNvSpPr txBox="1"/>
            <p:nvPr/>
          </p:nvSpPr>
          <p:spPr>
            <a:xfrm>
              <a:off x="6216775" y="2124750"/>
              <a:ext cx="2245200" cy="80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18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system could be tested and modified for larger elections with more voters and candidates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05" name="Google Shape;705;p42"/>
          <p:cNvGrpSpPr/>
          <p:nvPr/>
        </p:nvGrpSpPr>
        <p:grpSpPr>
          <a:xfrm>
            <a:off x="1006212" y="3434588"/>
            <a:ext cx="685826" cy="538824"/>
            <a:chOff x="1034319" y="2038362"/>
            <a:chExt cx="640061" cy="502025"/>
          </a:xfrm>
        </p:grpSpPr>
        <p:sp>
          <p:nvSpPr>
            <p:cNvPr id="706" name="Google Shape;706;p42"/>
            <p:cNvSpPr/>
            <p:nvPr/>
          </p:nvSpPr>
          <p:spPr>
            <a:xfrm>
              <a:off x="1034319" y="2160807"/>
              <a:ext cx="562716" cy="379581"/>
            </a:xfrm>
            <a:custGeom>
              <a:rect b="b" l="l" r="r" t="t"/>
              <a:pathLst>
                <a:path extrusionOk="0" h="11188" w="16326">
                  <a:moveTo>
                    <a:pt x="1106" y="1"/>
                  </a:moveTo>
                  <a:cubicBezTo>
                    <a:pt x="488" y="1"/>
                    <a:pt x="1" y="521"/>
                    <a:pt x="1" y="1139"/>
                  </a:cubicBezTo>
                  <a:lnTo>
                    <a:pt x="1" y="10082"/>
                  </a:lnTo>
                  <a:cubicBezTo>
                    <a:pt x="1" y="10700"/>
                    <a:pt x="488" y="11187"/>
                    <a:pt x="1106" y="11187"/>
                  </a:cubicBezTo>
                  <a:lnTo>
                    <a:pt x="15187" y="11187"/>
                  </a:lnTo>
                  <a:cubicBezTo>
                    <a:pt x="15805" y="11187"/>
                    <a:pt x="16325" y="10700"/>
                    <a:pt x="16325" y="10082"/>
                  </a:cubicBezTo>
                  <a:lnTo>
                    <a:pt x="16325" y="1139"/>
                  </a:lnTo>
                  <a:cubicBezTo>
                    <a:pt x="16325" y="521"/>
                    <a:pt x="15805" y="1"/>
                    <a:pt x="151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2"/>
            <p:cNvSpPr/>
            <p:nvPr/>
          </p:nvSpPr>
          <p:spPr>
            <a:xfrm>
              <a:off x="1092604" y="2218178"/>
              <a:ext cx="192846" cy="189824"/>
            </a:xfrm>
            <a:custGeom>
              <a:rect b="b" l="l" r="r" t="t"/>
              <a:pathLst>
                <a:path extrusionOk="0" h="5595" w="5595">
                  <a:moveTo>
                    <a:pt x="1106" y="1"/>
                  </a:moveTo>
                  <a:cubicBezTo>
                    <a:pt x="488" y="1"/>
                    <a:pt x="1" y="489"/>
                    <a:pt x="1" y="1106"/>
                  </a:cubicBezTo>
                  <a:lnTo>
                    <a:pt x="1" y="4456"/>
                  </a:lnTo>
                  <a:cubicBezTo>
                    <a:pt x="1" y="5074"/>
                    <a:pt x="488" y="5594"/>
                    <a:pt x="1106" y="5594"/>
                  </a:cubicBezTo>
                  <a:lnTo>
                    <a:pt x="4456" y="5594"/>
                  </a:lnTo>
                  <a:cubicBezTo>
                    <a:pt x="5074" y="5594"/>
                    <a:pt x="5561" y="5074"/>
                    <a:pt x="5594" y="4456"/>
                  </a:cubicBezTo>
                  <a:lnTo>
                    <a:pt x="5594" y="1106"/>
                  </a:lnTo>
                  <a:cubicBezTo>
                    <a:pt x="5594" y="489"/>
                    <a:pt x="5074" y="1"/>
                    <a:pt x="44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2"/>
            <p:cNvSpPr/>
            <p:nvPr/>
          </p:nvSpPr>
          <p:spPr>
            <a:xfrm>
              <a:off x="1333601" y="2208271"/>
              <a:ext cx="215250" cy="19882"/>
            </a:xfrm>
            <a:custGeom>
              <a:rect b="b" l="l" r="r" t="t"/>
              <a:pathLst>
                <a:path extrusionOk="0" h="586" w="6245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55"/>
                    <a:pt x="130" y="585"/>
                    <a:pt x="293" y="585"/>
                  </a:cubicBezTo>
                  <a:lnTo>
                    <a:pt x="5951" y="585"/>
                  </a:lnTo>
                  <a:cubicBezTo>
                    <a:pt x="6114" y="585"/>
                    <a:pt x="6244" y="455"/>
                    <a:pt x="6244" y="293"/>
                  </a:cubicBezTo>
                  <a:cubicBezTo>
                    <a:pt x="6244" y="130"/>
                    <a:pt x="6114" y="0"/>
                    <a:pt x="5951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2"/>
            <p:cNvSpPr/>
            <p:nvPr/>
          </p:nvSpPr>
          <p:spPr>
            <a:xfrm>
              <a:off x="1333601" y="2398028"/>
              <a:ext cx="215250" cy="18796"/>
            </a:xfrm>
            <a:custGeom>
              <a:rect b="b" l="l" r="r" t="t"/>
              <a:pathLst>
                <a:path extrusionOk="0" h="554" w="6245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951" y="553"/>
                  </a:lnTo>
                  <a:cubicBezTo>
                    <a:pt x="6114" y="553"/>
                    <a:pt x="6244" y="423"/>
                    <a:pt x="6244" y="293"/>
                  </a:cubicBezTo>
                  <a:cubicBezTo>
                    <a:pt x="6244" y="130"/>
                    <a:pt x="6114" y="0"/>
                    <a:pt x="5951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2"/>
            <p:cNvSpPr/>
            <p:nvPr/>
          </p:nvSpPr>
          <p:spPr>
            <a:xfrm>
              <a:off x="1082505" y="2436637"/>
              <a:ext cx="466345" cy="18796"/>
            </a:xfrm>
            <a:custGeom>
              <a:rect b="b" l="l" r="r" t="t"/>
              <a:pathLst>
                <a:path extrusionOk="0" h="554" w="13530">
                  <a:moveTo>
                    <a:pt x="294" y="1"/>
                  </a:moveTo>
                  <a:cubicBezTo>
                    <a:pt x="131" y="1"/>
                    <a:pt x="1" y="98"/>
                    <a:pt x="1" y="261"/>
                  </a:cubicBezTo>
                  <a:cubicBezTo>
                    <a:pt x="1" y="423"/>
                    <a:pt x="131" y="553"/>
                    <a:pt x="294" y="553"/>
                  </a:cubicBezTo>
                  <a:lnTo>
                    <a:pt x="13236" y="553"/>
                  </a:lnTo>
                  <a:cubicBezTo>
                    <a:pt x="13399" y="553"/>
                    <a:pt x="13529" y="423"/>
                    <a:pt x="13529" y="261"/>
                  </a:cubicBezTo>
                  <a:cubicBezTo>
                    <a:pt x="13529" y="98"/>
                    <a:pt x="13399" y="1"/>
                    <a:pt x="13236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2"/>
            <p:cNvSpPr/>
            <p:nvPr/>
          </p:nvSpPr>
          <p:spPr>
            <a:xfrm>
              <a:off x="1082505" y="2474161"/>
              <a:ext cx="466345" cy="18796"/>
            </a:xfrm>
            <a:custGeom>
              <a:rect b="b" l="l" r="r" t="t"/>
              <a:pathLst>
                <a:path extrusionOk="0" h="554" w="13530">
                  <a:moveTo>
                    <a:pt x="294" y="0"/>
                  </a:moveTo>
                  <a:cubicBezTo>
                    <a:pt x="131" y="0"/>
                    <a:pt x="1" y="130"/>
                    <a:pt x="1" y="293"/>
                  </a:cubicBezTo>
                  <a:cubicBezTo>
                    <a:pt x="1" y="423"/>
                    <a:pt x="131" y="553"/>
                    <a:pt x="294" y="553"/>
                  </a:cubicBezTo>
                  <a:lnTo>
                    <a:pt x="13236" y="553"/>
                  </a:lnTo>
                  <a:cubicBezTo>
                    <a:pt x="13399" y="553"/>
                    <a:pt x="13529" y="423"/>
                    <a:pt x="13529" y="293"/>
                  </a:cubicBezTo>
                  <a:cubicBezTo>
                    <a:pt x="13529" y="130"/>
                    <a:pt x="13399" y="0"/>
                    <a:pt x="13236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2"/>
            <p:cNvSpPr/>
            <p:nvPr/>
          </p:nvSpPr>
          <p:spPr>
            <a:xfrm>
              <a:off x="1333601" y="2360504"/>
              <a:ext cx="215250" cy="18796"/>
            </a:xfrm>
            <a:custGeom>
              <a:rect b="b" l="l" r="r" t="t"/>
              <a:pathLst>
                <a:path extrusionOk="0" h="554" w="6245">
                  <a:moveTo>
                    <a:pt x="293" y="1"/>
                  </a:moveTo>
                  <a:cubicBezTo>
                    <a:pt x="130" y="1"/>
                    <a:pt x="0" y="131"/>
                    <a:pt x="0" y="261"/>
                  </a:cubicBezTo>
                  <a:cubicBezTo>
                    <a:pt x="0" y="424"/>
                    <a:pt x="130" y="554"/>
                    <a:pt x="293" y="554"/>
                  </a:cubicBezTo>
                  <a:lnTo>
                    <a:pt x="5951" y="554"/>
                  </a:lnTo>
                  <a:cubicBezTo>
                    <a:pt x="6114" y="554"/>
                    <a:pt x="6244" y="424"/>
                    <a:pt x="6244" y="261"/>
                  </a:cubicBezTo>
                  <a:cubicBezTo>
                    <a:pt x="6244" y="131"/>
                    <a:pt x="6114" y="1"/>
                    <a:pt x="5951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2"/>
            <p:cNvSpPr/>
            <p:nvPr/>
          </p:nvSpPr>
          <p:spPr>
            <a:xfrm>
              <a:off x="1333601" y="2246881"/>
              <a:ext cx="137904" cy="18796"/>
            </a:xfrm>
            <a:custGeom>
              <a:rect b="b" l="l" r="r" t="t"/>
              <a:pathLst>
                <a:path extrusionOk="0" h="554" w="4001">
                  <a:moveTo>
                    <a:pt x="293" y="0"/>
                  </a:moveTo>
                  <a:cubicBezTo>
                    <a:pt x="130" y="0"/>
                    <a:pt x="0" y="130"/>
                    <a:pt x="0" y="260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3708" y="553"/>
                  </a:lnTo>
                  <a:cubicBezTo>
                    <a:pt x="3870" y="553"/>
                    <a:pt x="4000" y="423"/>
                    <a:pt x="4000" y="260"/>
                  </a:cubicBezTo>
                  <a:cubicBezTo>
                    <a:pt x="4000" y="130"/>
                    <a:pt x="3870" y="0"/>
                    <a:pt x="3708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2"/>
            <p:cNvSpPr/>
            <p:nvPr/>
          </p:nvSpPr>
          <p:spPr>
            <a:xfrm>
              <a:off x="1141927" y="2255702"/>
              <a:ext cx="93062" cy="92724"/>
            </a:xfrm>
            <a:custGeom>
              <a:rect b="b" l="l" r="r" t="t"/>
              <a:pathLst>
                <a:path extrusionOk="0" h="2733" w="2700">
                  <a:moveTo>
                    <a:pt x="1366" y="0"/>
                  </a:moveTo>
                  <a:cubicBezTo>
                    <a:pt x="618" y="0"/>
                    <a:pt x="0" y="618"/>
                    <a:pt x="0" y="1366"/>
                  </a:cubicBezTo>
                  <a:cubicBezTo>
                    <a:pt x="0" y="2114"/>
                    <a:pt x="618" y="2732"/>
                    <a:pt x="1366" y="2732"/>
                  </a:cubicBezTo>
                  <a:cubicBezTo>
                    <a:pt x="2114" y="2732"/>
                    <a:pt x="2700" y="2114"/>
                    <a:pt x="2700" y="1366"/>
                  </a:cubicBezTo>
                  <a:cubicBezTo>
                    <a:pt x="2700" y="618"/>
                    <a:pt x="2114" y="0"/>
                    <a:pt x="1366" y="0"/>
                  </a:cubicBezTo>
                  <a:close/>
                </a:path>
              </a:pathLst>
            </a:custGeom>
            <a:solidFill>
              <a:srgbClr val="D78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2"/>
            <p:cNvSpPr/>
            <p:nvPr/>
          </p:nvSpPr>
          <p:spPr>
            <a:xfrm>
              <a:off x="1120626" y="2347272"/>
              <a:ext cx="135664" cy="60730"/>
            </a:xfrm>
            <a:custGeom>
              <a:rect b="b" l="l" r="r" t="t"/>
              <a:pathLst>
                <a:path extrusionOk="0" h="1790" w="3936">
                  <a:moveTo>
                    <a:pt x="1984" y="1"/>
                  </a:moveTo>
                  <a:cubicBezTo>
                    <a:pt x="976" y="1"/>
                    <a:pt x="131" y="748"/>
                    <a:pt x="1" y="1724"/>
                  </a:cubicBezTo>
                  <a:cubicBezTo>
                    <a:pt x="98" y="1757"/>
                    <a:pt x="196" y="1789"/>
                    <a:pt x="293" y="1789"/>
                  </a:cubicBezTo>
                  <a:lnTo>
                    <a:pt x="3643" y="1789"/>
                  </a:lnTo>
                  <a:cubicBezTo>
                    <a:pt x="3740" y="1789"/>
                    <a:pt x="3838" y="1757"/>
                    <a:pt x="3935" y="1724"/>
                  </a:cubicBezTo>
                  <a:cubicBezTo>
                    <a:pt x="3805" y="748"/>
                    <a:pt x="2992" y="1"/>
                    <a:pt x="19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2"/>
            <p:cNvSpPr/>
            <p:nvPr/>
          </p:nvSpPr>
          <p:spPr>
            <a:xfrm>
              <a:off x="1375065" y="2160807"/>
              <a:ext cx="221971" cy="172148"/>
            </a:xfrm>
            <a:custGeom>
              <a:rect b="b" l="l" r="r" t="t"/>
              <a:pathLst>
                <a:path extrusionOk="0" h="5074" w="6440">
                  <a:moveTo>
                    <a:pt x="1" y="1"/>
                  </a:moveTo>
                  <a:cubicBezTo>
                    <a:pt x="1" y="66"/>
                    <a:pt x="1" y="131"/>
                    <a:pt x="1" y="163"/>
                  </a:cubicBezTo>
                  <a:cubicBezTo>
                    <a:pt x="1" y="2862"/>
                    <a:pt x="2179" y="5074"/>
                    <a:pt x="4879" y="5074"/>
                  </a:cubicBezTo>
                  <a:cubicBezTo>
                    <a:pt x="5431" y="5074"/>
                    <a:pt x="5952" y="4976"/>
                    <a:pt x="6439" y="4814"/>
                  </a:cubicBezTo>
                  <a:lnTo>
                    <a:pt x="6439" y="1139"/>
                  </a:lnTo>
                  <a:cubicBezTo>
                    <a:pt x="6439" y="521"/>
                    <a:pt x="5919" y="1"/>
                    <a:pt x="5301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2"/>
            <p:cNvSpPr/>
            <p:nvPr/>
          </p:nvSpPr>
          <p:spPr>
            <a:xfrm>
              <a:off x="1395228" y="2246881"/>
              <a:ext cx="76277" cy="18796"/>
            </a:xfrm>
            <a:custGeom>
              <a:rect b="b" l="l" r="r" t="t"/>
              <a:pathLst>
                <a:path extrusionOk="0" h="554" w="2213">
                  <a:moveTo>
                    <a:pt x="1" y="0"/>
                  </a:moveTo>
                  <a:cubicBezTo>
                    <a:pt x="98" y="195"/>
                    <a:pt x="229" y="390"/>
                    <a:pt x="359" y="553"/>
                  </a:cubicBezTo>
                  <a:lnTo>
                    <a:pt x="1920" y="553"/>
                  </a:lnTo>
                  <a:cubicBezTo>
                    <a:pt x="2082" y="553"/>
                    <a:pt x="2212" y="423"/>
                    <a:pt x="2212" y="260"/>
                  </a:cubicBezTo>
                  <a:cubicBezTo>
                    <a:pt x="2212" y="130"/>
                    <a:pt x="2082" y="0"/>
                    <a:pt x="192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2"/>
            <p:cNvSpPr/>
            <p:nvPr/>
          </p:nvSpPr>
          <p:spPr>
            <a:xfrm>
              <a:off x="1379546" y="2208271"/>
              <a:ext cx="169304" cy="19882"/>
            </a:xfrm>
            <a:custGeom>
              <a:rect b="b" l="l" r="r" t="t"/>
              <a:pathLst>
                <a:path extrusionOk="0" h="586" w="4912">
                  <a:moveTo>
                    <a:pt x="1" y="0"/>
                  </a:moveTo>
                  <a:cubicBezTo>
                    <a:pt x="66" y="195"/>
                    <a:pt x="131" y="390"/>
                    <a:pt x="196" y="585"/>
                  </a:cubicBezTo>
                  <a:lnTo>
                    <a:pt x="4618" y="585"/>
                  </a:lnTo>
                  <a:cubicBezTo>
                    <a:pt x="4781" y="585"/>
                    <a:pt x="4911" y="455"/>
                    <a:pt x="4911" y="293"/>
                  </a:cubicBezTo>
                  <a:cubicBezTo>
                    <a:pt x="4911" y="130"/>
                    <a:pt x="4781" y="0"/>
                    <a:pt x="4618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2"/>
            <p:cNvSpPr/>
            <p:nvPr/>
          </p:nvSpPr>
          <p:spPr>
            <a:xfrm>
              <a:off x="1413186" y="2038362"/>
              <a:ext cx="261195" cy="257103"/>
            </a:xfrm>
            <a:custGeom>
              <a:rect b="b" l="l" r="r" t="t"/>
              <a:pathLst>
                <a:path extrusionOk="0" h="7578" w="7578">
                  <a:moveTo>
                    <a:pt x="3773" y="0"/>
                  </a:moveTo>
                  <a:cubicBezTo>
                    <a:pt x="1691" y="0"/>
                    <a:pt x="0" y="1691"/>
                    <a:pt x="0" y="3772"/>
                  </a:cubicBezTo>
                  <a:cubicBezTo>
                    <a:pt x="0" y="5854"/>
                    <a:pt x="1691" y="7577"/>
                    <a:pt x="3773" y="7577"/>
                  </a:cubicBezTo>
                  <a:cubicBezTo>
                    <a:pt x="5886" y="7577"/>
                    <a:pt x="7577" y="5854"/>
                    <a:pt x="7577" y="3772"/>
                  </a:cubicBezTo>
                  <a:cubicBezTo>
                    <a:pt x="7577" y="1691"/>
                    <a:pt x="5886" y="0"/>
                    <a:pt x="37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2"/>
            <p:cNvSpPr/>
            <p:nvPr/>
          </p:nvSpPr>
          <p:spPr>
            <a:xfrm>
              <a:off x="1478192" y="2130747"/>
              <a:ext cx="131183" cy="88585"/>
            </a:xfrm>
            <a:custGeom>
              <a:rect b="b" l="l" r="r" t="t"/>
              <a:pathLst>
                <a:path extrusionOk="0" h="2611" w="3806">
                  <a:moveTo>
                    <a:pt x="3492" y="1"/>
                  </a:moveTo>
                  <a:cubicBezTo>
                    <a:pt x="3423" y="1"/>
                    <a:pt x="3350" y="25"/>
                    <a:pt x="3285" y="74"/>
                  </a:cubicBezTo>
                  <a:lnTo>
                    <a:pt x="1334" y="2025"/>
                  </a:lnTo>
                  <a:cubicBezTo>
                    <a:pt x="1334" y="2041"/>
                    <a:pt x="1317" y="2049"/>
                    <a:pt x="1297" y="2049"/>
                  </a:cubicBezTo>
                  <a:cubicBezTo>
                    <a:pt x="1277" y="2049"/>
                    <a:pt x="1252" y="2041"/>
                    <a:pt x="1236" y="2025"/>
                  </a:cubicBezTo>
                  <a:lnTo>
                    <a:pt x="488" y="1277"/>
                  </a:lnTo>
                  <a:cubicBezTo>
                    <a:pt x="439" y="1212"/>
                    <a:pt x="374" y="1179"/>
                    <a:pt x="305" y="1179"/>
                  </a:cubicBezTo>
                  <a:cubicBezTo>
                    <a:pt x="236" y="1179"/>
                    <a:pt x="163" y="1212"/>
                    <a:pt x="98" y="1277"/>
                  </a:cubicBezTo>
                  <a:cubicBezTo>
                    <a:pt x="0" y="1375"/>
                    <a:pt x="0" y="1537"/>
                    <a:pt x="98" y="1667"/>
                  </a:cubicBezTo>
                  <a:lnTo>
                    <a:pt x="846" y="2415"/>
                  </a:lnTo>
                  <a:cubicBezTo>
                    <a:pt x="976" y="2545"/>
                    <a:pt x="1139" y="2610"/>
                    <a:pt x="1301" y="2610"/>
                  </a:cubicBezTo>
                  <a:cubicBezTo>
                    <a:pt x="1464" y="2610"/>
                    <a:pt x="1626" y="2545"/>
                    <a:pt x="1756" y="2415"/>
                  </a:cubicBezTo>
                  <a:lnTo>
                    <a:pt x="3675" y="464"/>
                  </a:lnTo>
                  <a:cubicBezTo>
                    <a:pt x="3805" y="366"/>
                    <a:pt x="3805" y="171"/>
                    <a:pt x="3675" y="74"/>
                  </a:cubicBezTo>
                  <a:cubicBezTo>
                    <a:pt x="3626" y="25"/>
                    <a:pt x="3561" y="1"/>
                    <a:pt x="34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" name="Google Shape;721;p42"/>
          <p:cNvGrpSpPr/>
          <p:nvPr/>
        </p:nvGrpSpPr>
        <p:grpSpPr>
          <a:xfrm>
            <a:off x="5143888" y="1750463"/>
            <a:ext cx="640073" cy="640073"/>
            <a:chOff x="5149113" y="1969338"/>
            <a:chExt cx="640073" cy="640073"/>
          </a:xfrm>
        </p:grpSpPr>
        <p:sp>
          <p:nvSpPr>
            <p:cNvPr id="722" name="Google Shape;722;p42"/>
            <p:cNvSpPr/>
            <p:nvPr/>
          </p:nvSpPr>
          <p:spPr>
            <a:xfrm>
              <a:off x="5156938" y="2058995"/>
              <a:ext cx="624424" cy="430496"/>
            </a:xfrm>
            <a:custGeom>
              <a:rect b="b" l="l" r="r" t="t"/>
              <a:pathLst>
                <a:path extrusionOk="0" h="12489" w="18115">
                  <a:moveTo>
                    <a:pt x="9074" y="1"/>
                  </a:moveTo>
                  <a:lnTo>
                    <a:pt x="1" y="5594"/>
                  </a:lnTo>
                  <a:lnTo>
                    <a:pt x="66" y="12488"/>
                  </a:lnTo>
                  <a:lnTo>
                    <a:pt x="18114" y="12488"/>
                  </a:lnTo>
                  <a:lnTo>
                    <a:pt x="18114" y="5594"/>
                  </a:lnTo>
                  <a:lnTo>
                    <a:pt x="90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2"/>
            <p:cNvSpPr/>
            <p:nvPr/>
          </p:nvSpPr>
          <p:spPr>
            <a:xfrm>
              <a:off x="5247732" y="1969338"/>
              <a:ext cx="442836" cy="640073"/>
            </a:xfrm>
            <a:custGeom>
              <a:rect b="b" l="l" r="r" t="t"/>
              <a:pathLst>
                <a:path extrusionOk="0" h="18569" w="12847">
                  <a:moveTo>
                    <a:pt x="3513" y="0"/>
                  </a:moveTo>
                  <a:lnTo>
                    <a:pt x="1" y="3512"/>
                  </a:lnTo>
                  <a:lnTo>
                    <a:pt x="1" y="17431"/>
                  </a:lnTo>
                  <a:cubicBezTo>
                    <a:pt x="1" y="18048"/>
                    <a:pt x="521" y="18569"/>
                    <a:pt x="1139" y="18569"/>
                  </a:cubicBezTo>
                  <a:lnTo>
                    <a:pt x="11740" y="18569"/>
                  </a:lnTo>
                  <a:cubicBezTo>
                    <a:pt x="12358" y="18569"/>
                    <a:pt x="12846" y="18048"/>
                    <a:pt x="12846" y="17431"/>
                  </a:cubicBezTo>
                  <a:lnTo>
                    <a:pt x="12846" y="1138"/>
                  </a:lnTo>
                  <a:cubicBezTo>
                    <a:pt x="12846" y="488"/>
                    <a:pt x="12358" y="0"/>
                    <a:pt x="117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2"/>
            <p:cNvSpPr/>
            <p:nvPr/>
          </p:nvSpPr>
          <p:spPr>
            <a:xfrm>
              <a:off x="5257832" y="1969338"/>
              <a:ext cx="432736" cy="640073"/>
            </a:xfrm>
            <a:custGeom>
              <a:rect b="b" l="l" r="r" t="t"/>
              <a:pathLst>
                <a:path extrusionOk="0" h="18569" w="12554">
                  <a:moveTo>
                    <a:pt x="11155" y="0"/>
                  </a:moveTo>
                  <a:cubicBezTo>
                    <a:pt x="11350" y="195"/>
                    <a:pt x="11447" y="455"/>
                    <a:pt x="11447" y="748"/>
                  </a:cubicBezTo>
                  <a:lnTo>
                    <a:pt x="11447" y="17073"/>
                  </a:lnTo>
                  <a:cubicBezTo>
                    <a:pt x="11447" y="17691"/>
                    <a:pt x="10927" y="18179"/>
                    <a:pt x="10309" y="18179"/>
                  </a:cubicBezTo>
                  <a:lnTo>
                    <a:pt x="1" y="18179"/>
                  </a:lnTo>
                  <a:cubicBezTo>
                    <a:pt x="196" y="18406"/>
                    <a:pt x="488" y="18569"/>
                    <a:pt x="846" y="18569"/>
                  </a:cubicBezTo>
                  <a:lnTo>
                    <a:pt x="11447" y="18569"/>
                  </a:lnTo>
                  <a:cubicBezTo>
                    <a:pt x="12065" y="18569"/>
                    <a:pt x="12553" y="18048"/>
                    <a:pt x="12553" y="17431"/>
                  </a:cubicBezTo>
                  <a:lnTo>
                    <a:pt x="12553" y="1106"/>
                  </a:lnTo>
                  <a:cubicBezTo>
                    <a:pt x="12553" y="488"/>
                    <a:pt x="12065" y="0"/>
                    <a:pt x="11447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2"/>
            <p:cNvSpPr/>
            <p:nvPr/>
          </p:nvSpPr>
          <p:spPr>
            <a:xfrm>
              <a:off x="5307158" y="2284325"/>
              <a:ext cx="97550" cy="97550"/>
            </a:xfrm>
            <a:custGeom>
              <a:rect b="b" l="l" r="r" t="t"/>
              <a:pathLst>
                <a:path extrusionOk="0" h="2830" w="2830">
                  <a:moveTo>
                    <a:pt x="358" y="0"/>
                  </a:moveTo>
                  <a:cubicBezTo>
                    <a:pt x="163" y="0"/>
                    <a:pt x="0" y="163"/>
                    <a:pt x="0" y="390"/>
                  </a:cubicBezTo>
                  <a:lnTo>
                    <a:pt x="0" y="2472"/>
                  </a:lnTo>
                  <a:cubicBezTo>
                    <a:pt x="0" y="2667"/>
                    <a:pt x="163" y="2829"/>
                    <a:pt x="358" y="2829"/>
                  </a:cubicBezTo>
                  <a:lnTo>
                    <a:pt x="2439" y="2829"/>
                  </a:lnTo>
                  <a:cubicBezTo>
                    <a:pt x="2667" y="2829"/>
                    <a:pt x="2830" y="2667"/>
                    <a:pt x="2830" y="2472"/>
                  </a:cubicBezTo>
                  <a:lnTo>
                    <a:pt x="2830" y="390"/>
                  </a:lnTo>
                  <a:cubicBezTo>
                    <a:pt x="2830" y="163"/>
                    <a:pt x="2667" y="0"/>
                    <a:pt x="2439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2"/>
            <p:cNvSpPr/>
            <p:nvPr/>
          </p:nvSpPr>
          <p:spPr>
            <a:xfrm>
              <a:off x="5149113" y="2247787"/>
              <a:ext cx="640073" cy="361625"/>
            </a:xfrm>
            <a:custGeom>
              <a:rect b="b" l="l" r="r" t="t"/>
              <a:pathLst>
                <a:path extrusionOk="0" h="10491" w="18569">
                  <a:moveTo>
                    <a:pt x="573" y="1"/>
                  </a:moveTo>
                  <a:cubicBezTo>
                    <a:pt x="273" y="1"/>
                    <a:pt x="0" y="232"/>
                    <a:pt x="0" y="572"/>
                  </a:cubicBezTo>
                  <a:lnTo>
                    <a:pt x="0" y="9353"/>
                  </a:lnTo>
                  <a:cubicBezTo>
                    <a:pt x="0" y="9970"/>
                    <a:pt x="520" y="10491"/>
                    <a:pt x="1138" y="10491"/>
                  </a:cubicBezTo>
                  <a:lnTo>
                    <a:pt x="17463" y="10491"/>
                  </a:lnTo>
                  <a:cubicBezTo>
                    <a:pt x="18081" y="10491"/>
                    <a:pt x="18569" y="9970"/>
                    <a:pt x="18569" y="9353"/>
                  </a:cubicBezTo>
                  <a:lnTo>
                    <a:pt x="18569" y="572"/>
                  </a:lnTo>
                  <a:cubicBezTo>
                    <a:pt x="18569" y="232"/>
                    <a:pt x="18296" y="1"/>
                    <a:pt x="18009" y="1"/>
                  </a:cubicBezTo>
                  <a:cubicBezTo>
                    <a:pt x="17912" y="1"/>
                    <a:pt x="17814" y="27"/>
                    <a:pt x="17723" y="85"/>
                  </a:cubicBezTo>
                  <a:lnTo>
                    <a:pt x="9886" y="4832"/>
                  </a:lnTo>
                  <a:cubicBezTo>
                    <a:pt x="9707" y="4930"/>
                    <a:pt x="9504" y="4979"/>
                    <a:pt x="9301" y="4979"/>
                  </a:cubicBezTo>
                  <a:cubicBezTo>
                    <a:pt x="9097" y="4979"/>
                    <a:pt x="8894" y="4930"/>
                    <a:pt x="8715" y="4832"/>
                  </a:cubicBezTo>
                  <a:lnTo>
                    <a:pt x="878" y="85"/>
                  </a:lnTo>
                  <a:cubicBezTo>
                    <a:pt x="780" y="27"/>
                    <a:pt x="675" y="1"/>
                    <a:pt x="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2"/>
            <p:cNvSpPr/>
            <p:nvPr/>
          </p:nvSpPr>
          <p:spPr>
            <a:xfrm>
              <a:off x="5151354" y="2247959"/>
              <a:ext cx="637833" cy="361452"/>
            </a:xfrm>
            <a:custGeom>
              <a:rect b="b" l="l" r="r" t="t"/>
              <a:pathLst>
                <a:path extrusionOk="0" h="10486" w="18504">
                  <a:moveTo>
                    <a:pt x="17930" y="0"/>
                  </a:moveTo>
                  <a:cubicBezTo>
                    <a:pt x="17838" y="0"/>
                    <a:pt x="17744" y="25"/>
                    <a:pt x="17658" y="80"/>
                  </a:cubicBezTo>
                  <a:lnTo>
                    <a:pt x="17398" y="242"/>
                  </a:lnTo>
                  <a:lnTo>
                    <a:pt x="17398" y="5510"/>
                  </a:lnTo>
                  <a:cubicBezTo>
                    <a:pt x="17398" y="7852"/>
                    <a:pt x="15480" y="9738"/>
                    <a:pt x="13171" y="9738"/>
                  </a:cubicBezTo>
                  <a:lnTo>
                    <a:pt x="0" y="9738"/>
                  </a:lnTo>
                  <a:cubicBezTo>
                    <a:pt x="163" y="10161"/>
                    <a:pt x="586" y="10486"/>
                    <a:pt x="1073" y="10486"/>
                  </a:cubicBezTo>
                  <a:lnTo>
                    <a:pt x="17398" y="10486"/>
                  </a:lnTo>
                  <a:cubicBezTo>
                    <a:pt x="18016" y="10486"/>
                    <a:pt x="18504" y="9965"/>
                    <a:pt x="18504" y="9348"/>
                  </a:cubicBezTo>
                  <a:lnTo>
                    <a:pt x="18504" y="567"/>
                  </a:lnTo>
                  <a:cubicBezTo>
                    <a:pt x="18504" y="246"/>
                    <a:pt x="18222" y="0"/>
                    <a:pt x="1793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2"/>
            <p:cNvSpPr/>
            <p:nvPr/>
          </p:nvSpPr>
          <p:spPr>
            <a:xfrm>
              <a:off x="5159179" y="2396422"/>
              <a:ext cx="619943" cy="212990"/>
            </a:xfrm>
            <a:custGeom>
              <a:rect b="b" l="l" r="r" t="t"/>
              <a:pathLst>
                <a:path extrusionOk="0" h="6179" w="17985">
                  <a:moveTo>
                    <a:pt x="8997" y="0"/>
                  </a:moveTo>
                  <a:cubicBezTo>
                    <a:pt x="8781" y="0"/>
                    <a:pt x="8570" y="65"/>
                    <a:pt x="8391" y="195"/>
                  </a:cubicBezTo>
                  <a:lnTo>
                    <a:pt x="1" y="5821"/>
                  </a:lnTo>
                  <a:cubicBezTo>
                    <a:pt x="228" y="6016"/>
                    <a:pt x="521" y="6179"/>
                    <a:pt x="846" y="6179"/>
                  </a:cubicBezTo>
                  <a:lnTo>
                    <a:pt x="17171" y="6179"/>
                  </a:lnTo>
                  <a:cubicBezTo>
                    <a:pt x="17496" y="6179"/>
                    <a:pt x="17789" y="6016"/>
                    <a:pt x="17984" y="5821"/>
                  </a:cubicBezTo>
                  <a:lnTo>
                    <a:pt x="9627" y="195"/>
                  </a:lnTo>
                  <a:cubicBezTo>
                    <a:pt x="9431" y="65"/>
                    <a:pt x="9212" y="0"/>
                    <a:pt x="8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2"/>
            <p:cNvSpPr/>
            <p:nvPr/>
          </p:nvSpPr>
          <p:spPr>
            <a:xfrm>
              <a:off x="5160316" y="2548848"/>
              <a:ext cx="618805" cy="60564"/>
            </a:xfrm>
            <a:custGeom>
              <a:rect b="b" l="l" r="r" t="t"/>
              <a:pathLst>
                <a:path extrusionOk="0" h="1757" w="17952">
                  <a:moveTo>
                    <a:pt x="15610" y="1"/>
                  </a:moveTo>
                  <a:cubicBezTo>
                    <a:pt x="14894" y="619"/>
                    <a:pt x="13951" y="1009"/>
                    <a:pt x="12911" y="1009"/>
                  </a:cubicBezTo>
                  <a:lnTo>
                    <a:pt x="651" y="1009"/>
                  </a:lnTo>
                  <a:lnTo>
                    <a:pt x="0" y="1367"/>
                  </a:lnTo>
                  <a:cubicBezTo>
                    <a:pt x="0" y="1399"/>
                    <a:pt x="0" y="1399"/>
                    <a:pt x="33" y="1432"/>
                  </a:cubicBezTo>
                  <a:cubicBezTo>
                    <a:pt x="33" y="1432"/>
                    <a:pt x="65" y="1464"/>
                    <a:pt x="98" y="1464"/>
                  </a:cubicBezTo>
                  <a:cubicBezTo>
                    <a:pt x="98" y="1464"/>
                    <a:pt x="98" y="1497"/>
                    <a:pt x="98" y="1497"/>
                  </a:cubicBezTo>
                  <a:cubicBezTo>
                    <a:pt x="130" y="1497"/>
                    <a:pt x="130" y="1529"/>
                    <a:pt x="163" y="1529"/>
                  </a:cubicBezTo>
                  <a:cubicBezTo>
                    <a:pt x="195" y="1562"/>
                    <a:pt x="195" y="1562"/>
                    <a:pt x="228" y="1562"/>
                  </a:cubicBezTo>
                  <a:cubicBezTo>
                    <a:pt x="228" y="1562"/>
                    <a:pt x="228" y="1594"/>
                    <a:pt x="228" y="1594"/>
                  </a:cubicBezTo>
                  <a:cubicBezTo>
                    <a:pt x="260" y="1594"/>
                    <a:pt x="293" y="1594"/>
                    <a:pt x="293" y="1627"/>
                  </a:cubicBezTo>
                  <a:cubicBezTo>
                    <a:pt x="326" y="1627"/>
                    <a:pt x="358" y="1659"/>
                    <a:pt x="358" y="1659"/>
                  </a:cubicBezTo>
                  <a:lnTo>
                    <a:pt x="391" y="1659"/>
                  </a:lnTo>
                  <a:cubicBezTo>
                    <a:pt x="423" y="1659"/>
                    <a:pt x="423" y="1692"/>
                    <a:pt x="456" y="1692"/>
                  </a:cubicBezTo>
                  <a:cubicBezTo>
                    <a:pt x="488" y="1692"/>
                    <a:pt x="521" y="1692"/>
                    <a:pt x="521" y="1724"/>
                  </a:cubicBezTo>
                  <a:lnTo>
                    <a:pt x="716" y="1724"/>
                  </a:lnTo>
                  <a:cubicBezTo>
                    <a:pt x="748" y="1724"/>
                    <a:pt x="781" y="1757"/>
                    <a:pt x="813" y="1757"/>
                  </a:cubicBezTo>
                  <a:lnTo>
                    <a:pt x="17203" y="1757"/>
                  </a:lnTo>
                  <a:cubicBezTo>
                    <a:pt x="17463" y="1724"/>
                    <a:pt x="17691" y="1627"/>
                    <a:pt x="17919" y="1432"/>
                  </a:cubicBezTo>
                  <a:lnTo>
                    <a:pt x="17951" y="1399"/>
                  </a:lnTo>
                  <a:lnTo>
                    <a:pt x="15610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2"/>
            <p:cNvSpPr/>
            <p:nvPr/>
          </p:nvSpPr>
          <p:spPr>
            <a:xfrm>
              <a:off x="5307158" y="2148686"/>
              <a:ext cx="97550" cy="97550"/>
            </a:xfrm>
            <a:custGeom>
              <a:rect b="b" l="l" r="r" t="t"/>
              <a:pathLst>
                <a:path extrusionOk="0" h="2830" w="2830">
                  <a:moveTo>
                    <a:pt x="358" y="0"/>
                  </a:moveTo>
                  <a:cubicBezTo>
                    <a:pt x="163" y="0"/>
                    <a:pt x="0" y="163"/>
                    <a:pt x="0" y="358"/>
                  </a:cubicBezTo>
                  <a:lnTo>
                    <a:pt x="0" y="2439"/>
                  </a:lnTo>
                  <a:cubicBezTo>
                    <a:pt x="0" y="2667"/>
                    <a:pt x="163" y="2829"/>
                    <a:pt x="358" y="2829"/>
                  </a:cubicBezTo>
                  <a:lnTo>
                    <a:pt x="2439" y="2829"/>
                  </a:lnTo>
                  <a:cubicBezTo>
                    <a:pt x="2667" y="2829"/>
                    <a:pt x="2830" y="2667"/>
                    <a:pt x="2830" y="2439"/>
                  </a:cubicBezTo>
                  <a:lnTo>
                    <a:pt x="2830" y="358"/>
                  </a:lnTo>
                  <a:cubicBezTo>
                    <a:pt x="2830" y="163"/>
                    <a:pt x="2667" y="0"/>
                    <a:pt x="2439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2"/>
            <p:cNvSpPr/>
            <p:nvPr/>
          </p:nvSpPr>
          <p:spPr>
            <a:xfrm>
              <a:off x="5327323" y="2138586"/>
              <a:ext cx="108787" cy="75145"/>
            </a:xfrm>
            <a:custGeom>
              <a:rect b="b" l="l" r="r" t="t"/>
              <a:pathLst>
                <a:path extrusionOk="0" h="2180" w="3156">
                  <a:moveTo>
                    <a:pt x="2862" y="1"/>
                  </a:moveTo>
                  <a:cubicBezTo>
                    <a:pt x="2789" y="1"/>
                    <a:pt x="2716" y="33"/>
                    <a:pt x="2667" y="98"/>
                  </a:cubicBezTo>
                  <a:lnTo>
                    <a:pt x="1139" y="1594"/>
                  </a:lnTo>
                  <a:lnTo>
                    <a:pt x="521" y="976"/>
                  </a:lnTo>
                  <a:cubicBezTo>
                    <a:pt x="472" y="927"/>
                    <a:pt x="399" y="903"/>
                    <a:pt x="326" y="903"/>
                  </a:cubicBezTo>
                  <a:cubicBezTo>
                    <a:pt x="253" y="903"/>
                    <a:pt x="180" y="927"/>
                    <a:pt x="131" y="976"/>
                  </a:cubicBezTo>
                  <a:cubicBezTo>
                    <a:pt x="1" y="1074"/>
                    <a:pt x="1" y="1269"/>
                    <a:pt x="131" y="1366"/>
                  </a:cubicBezTo>
                  <a:lnTo>
                    <a:pt x="749" y="2017"/>
                  </a:lnTo>
                  <a:cubicBezTo>
                    <a:pt x="879" y="2114"/>
                    <a:pt x="1009" y="2179"/>
                    <a:pt x="1139" y="2179"/>
                  </a:cubicBezTo>
                  <a:cubicBezTo>
                    <a:pt x="1302" y="2179"/>
                    <a:pt x="1432" y="2114"/>
                    <a:pt x="1529" y="2017"/>
                  </a:cubicBezTo>
                  <a:lnTo>
                    <a:pt x="3058" y="488"/>
                  </a:lnTo>
                  <a:cubicBezTo>
                    <a:pt x="3155" y="358"/>
                    <a:pt x="3155" y="196"/>
                    <a:pt x="3058" y="98"/>
                  </a:cubicBezTo>
                  <a:cubicBezTo>
                    <a:pt x="3009" y="33"/>
                    <a:pt x="2936" y="1"/>
                    <a:pt x="28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2"/>
            <p:cNvSpPr/>
            <p:nvPr/>
          </p:nvSpPr>
          <p:spPr>
            <a:xfrm>
              <a:off x="5330701" y="2025387"/>
              <a:ext cx="302681" cy="65045"/>
            </a:xfrm>
            <a:custGeom>
              <a:rect b="b" l="l" r="r" t="t"/>
              <a:pathLst>
                <a:path extrusionOk="0" h="1887" w="8781">
                  <a:moveTo>
                    <a:pt x="391" y="0"/>
                  </a:moveTo>
                  <a:cubicBezTo>
                    <a:pt x="163" y="0"/>
                    <a:pt x="0" y="163"/>
                    <a:pt x="0" y="390"/>
                  </a:cubicBezTo>
                  <a:lnTo>
                    <a:pt x="0" y="1463"/>
                  </a:lnTo>
                  <a:cubicBezTo>
                    <a:pt x="0" y="1691"/>
                    <a:pt x="163" y="1886"/>
                    <a:pt x="391" y="1886"/>
                  </a:cubicBezTo>
                  <a:lnTo>
                    <a:pt x="8358" y="1886"/>
                  </a:lnTo>
                  <a:cubicBezTo>
                    <a:pt x="8585" y="1886"/>
                    <a:pt x="8781" y="1691"/>
                    <a:pt x="8748" y="1463"/>
                  </a:cubicBezTo>
                  <a:lnTo>
                    <a:pt x="8748" y="390"/>
                  </a:lnTo>
                  <a:cubicBezTo>
                    <a:pt x="8748" y="163"/>
                    <a:pt x="8585" y="0"/>
                    <a:pt x="8358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2"/>
            <p:cNvSpPr/>
            <p:nvPr/>
          </p:nvSpPr>
          <p:spPr>
            <a:xfrm>
              <a:off x="5459619" y="2138586"/>
              <a:ext cx="169282" cy="19096"/>
            </a:xfrm>
            <a:custGeom>
              <a:rect b="b" l="l" r="r" t="t"/>
              <a:pathLst>
                <a:path extrusionOk="0" h="554" w="4911">
                  <a:moveTo>
                    <a:pt x="293" y="1"/>
                  </a:moveTo>
                  <a:cubicBezTo>
                    <a:pt x="130" y="1"/>
                    <a:pt x="0" y="131"/>
                    <a:pt x="0" y="293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4618" y="553"/>
                  </a:lnTo>
                  <a:cubicBezTo>
                    <a:pt x="4780" y="553"/>
                    <a:pt x="4911" y="423"/>
                    <a:pt x="4878" y="293"/>
                  </a:cubicBezTo>
                  <a:cubicBezTo>
                    <a:pt x="4878" y="131"/>
                    <a:pt x="4780" y="1"/>
                    <a:pt x="4618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2"/>
            <p:cNvSpPr/>
            <p:nvPr/>
          </p:nvSpPr>
          <p:spPr>
            <a:xfrm>
              <a:off x="5459619" y="2176710"/>
              <a:ext cx="130055" cy="20199"/>
            </a:xfrm>
            <a:custGeom>
              <a:rect b="b" l="l" r="r" t="t"/>
              <a:pathLst>
                <a:path extrusionOk="0" h="586" w="3773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56"/>
                    <a:pt x="130" y="586"/>
                    <a:pt x="293" y="586"/>
                  </a:cubicBezTo>
                  <a:lnTo>
                    <a:pt x="3480" y="586"/>
                  </a:lnTo>
                  <a:cubicBezTo>
                    <a:pt x="3642" y="586"/>
                    <a:pt x="3772" y="456"/>
                    <a:pt x="3772" y="293"/>
                  </a:cubicBezTo>
                  <a:cubicBezTo>
                    <a:pt x="3772" y="130"/>
                    <a:pt x="3642" y="0"/>
                    <a:pt x="3480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2"/>
            <p:cNvSpPr/>
            <p:nvPr/>
          </p:nvSpPr>
          <p:spPr>
            <a:xfrm>
              <a:off x="5459619" y="2275328"/>
              <a:ext cx="168179" cy="19096"/>
            </a:xfrm>
            <a:custGeom>
              <a:rect b="b" l="l" r="r" t="t"/>
              <a:pathLst>
                <a:path extrusionOk="0" h="554" w="4879">
                  <a:moveTo>
                    <a:pt x="293" y="1"/>
                  </a:moveTo>
                  <a:cubicBezTo>
                    <a:pt x="130" y="1"/>
                    <a:pt x="0" y="131"/>
                    <a:pt x="0" y="261"/>
                  </a:cubicBezTo>
                  <a:cubicBezTo>
                    <a:pt x="0" y="424"/>
                    <a:pt x="130" y="554"/>
                    <a:pt x="293" y="554"/>
                  </a:cubicBezTo>
                  <a:lnTo>
                    <a:pt x="4618" y="554"/>
                  </a:lnTo>
                  <a:cubicBezTo>
                    <a:pt x="4780" y="554"/>
                    <a:pt x="4878" y="424"/>
                    <a:pt x="4878" y="261"/>
                  </a:cubicBezTo>
                  <a:cubicBezTo>
                    <a:pt x="4878" y="131"/>
                    <a:pt x="4780" y="1"/>
                    <a:pt x="4618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2"/>
            <p:cNvSpPr/>
            <p:nvPr/>
          </p:nvSpPr>
          <p:spPr>
            <a:xfrm>
              <a:off x="5459619" y="2313452"/>
              <a:ext cx="117715" cy="19096"/>
            </a:xfrm>
            <a:custGeom>
              <a:rect b="b" l="l" r="r" t="t"/>
              <a:pathLst>
                <a:path extrusionOk="0" h="554" w="3415">
                  <a:moveTo>
                    <a:pt x="293" y="1"/>
                  </a:moveTo>
                  <a:cubicBezTo>
                    <a:pt x="130" y="1"/>
                    <a:pt x="0" y="131"/>
                    <a:pt x="0" y="293"/>
                  </a:cubicBezTo>
                  <a:cubicBezTo>
                    <a:pt x="0" y="456"/>
                    <a:pt x="130" y="553"/>
                    <a:pt x="293" y="553"/>
                  </a:cubicBezTo>
                  <a:lnTo>
                    <a:pt x="3122" y="553"/>
                  </a:lnTo>
                  <a:cubicBezTo>
                    <a:pt x="3285" y="553"/>
                    <a:pt x="3415" y="456"/>
                    <a:pt x="3415" y="293"/>
                  </a:cubicBezTo>
                  <a:cubicBezTo>
                    <a:pt x="3415" y="131"/>
                    <a:pt x="3285" y="1"/>
                    <a:pt x="3122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5247732" y="1969338"/>
              <a:ext cx="121093" cy="121093"/>
            </a:xfrm>
            <a:custGeom>
              <a:rect b="b" l="l" r="r" t="t"/>
              <a:pathLst>
                <a:path extrusionOk="0" h="3513" w="3513">
                  <a:moveTo>
                    <a:pt x="3513" y="0"/>
                  </a:moveTo>
                  <a:lnTo>
                    <a:pt x="1" y="3512"/>
                  </a:lnTo>
                  <a:lnTo>
                    <a:pt x="2765" y="3512"/>
                  </a:lnTo>
                  <a:cubicBezTo>
                    <a:pt x="3188" y="3512"/>
                    <a:pt x="3513" y="3187"/>
                    <a:pt x="3513" y="2764"/>
                  </a:cubicBezTo>
                  <a:lnTo>
                    <a:pt x="35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" name="Google Shape;738;p42"/>
          <p:cNvGrpSpPr/>
          <p:nvPr/>
        </p:nvGrpSpPr>
        <p:grpSpPr>
          <a:xfrm>
            <a:off x="1057011" y="1735640"/>
            <a:ext cx="584238" cy="685801"/>
            <a:chOff x="1543775" y="1124175"/>
            <a:chExt cx="239050" cy="308975"/>
          </a:xfrm>
        </p:grpSpPr>
        <p:sp>
          <p:nvSpPr>
            <p:cNvPr id="739" name="Google Shape;739;p42"/>
            <p:cNvSpPr/>
            <p:nvPr/>
          </p:nvSpPr>
          <p:spPr>
            <a:xfrm>
              <a:off x="1601500" y="1272950"/>
              <a:ext cx="80500" cy="149625"/>
            </a:xfrm>
            <a:custGeom>
              <a:rect b="b" l="l" r="r" t="t"/>
              <a:pathLst>
                <a:path extrusionOk="0" h="5985" w="3220">
                  <a:moveTo>
                    <a:pt x="2569" y="1"/>
                  </a:moveTo>
                  <a:cubicBezTo>
                    <a:pt x="2244" y="1"/>
                    <a:pt x="1952" y="294"/>
                    <a:pt x="1952" y="651"/>
                  </a:cubicBezTo>
                  <a:lnTo>
                    <a:pt x="1952" y="1432"/>
                  </a:lnTo>
                  <a:cubicBezTo>
                    <a:pt x="1952" y="2375"/>
                    <a:pt x="1594" y="3285"/>
                    <a:pt x="976" y="4001"/>
                  </a:cubicBezTo>
                  <a:lnTo>
                    <a:pt x="98" y="4976"/>
                  </a:lnTo>
                  <a:cubicBezTo>
                    <a:pt x="0" y="5041"/>
                    <a:pt x="0" y="5204"/>
                    <a:pt x="98" y="5269"/>
                  </a:cubicBezTo>
                  <a:cubicBezTo>
                    <a:pt x="147" y="5302"/>
                    <a:pt x="204" y="5318"/>
                    <a:pt x="257" y="5318"/>
                  </a:cubicBezTo>
                  <a:cubicBezTo>
                    <a:pt x="309" y="5318"/>
                    <a:pt x="358" y="5302"/>
                    <a:pt x="391" y="5269"/>
                  </a:cubicBezTo>
                  <a:lnTo>
                    <a:pt x="1269" y="4293"/>
                  </a:lnTo>
                  <a:cubicBezTo>
                    <a:pt x="1984" y="3513"/>
                    <a:pt x="2374" y="2472"/>
                    <a:pt x="2374" y="1432"/>
                  </a:cubicBezTo>
                  <a:lnTo>
                    <a:pt x="2374" y="651"/>
                  </a:lnTo>
                  <a:cubicBezTo>
                    <a:pt x="2374" y="521"/>
                    <a:pt x="2472" y="424"/>
                    <a:pt x="2569" y="424"/>
                  </a:cubicBezTo>
                  <a:cubicBezTo>
                    <a:pt x="2700" y="424"/>
                    <a:pt x="2797" y="521"/>
                    <a:pt x="2797" y="651"/>
                  </a:cubicBezTo>
                  <a:lnTo>
                    <a:pt x="2797" y="1529"/>
                  </a:lnTo>
                  <a:cubicBezTo>
                    <a:pt x="2797" y="2700"/>
                    <a:pt x="2374" y="3806"/>
                    <a:pt x="1561" y="4684"/>
                  </a:cubicBezTo>
                  <a:lnTo>
                    <a:pt x="716" y="5627"/>
                  </a:lnTo>
                  <a:cubicBezTo>
                    <a:pt x="651" y="5692"/>
                    <a:pt x="651" y="5822"/>
                    <a:pt x="748" y="5919"/>
                  </a:cubicBezTo>
                  <a:cubicBezTo>
                    <a:pt x="781" y="5952"/>
                    <a:pt x="813" y="5984"/>
                    <a:pt x="878" y="5984"/>
                  </a:cubicBezTo>
                  <a:cubicBezTo>
                    <a:pt x="943" y="5984"/>
                    <a:pt x="976" y="5952"/>
                    <a:pt x="1041" y="5919"/>
                  </a:cubicBezTo>
                  <a:lnTo>
                    <a:pt x="1887" y="4944"/>
                  </a:lnTo>
                  <a:cubicBezTo>
                    <a:pt x="2732" y="4001"/>
                    <a:pt x="3220" y="2798"/>
                    <a:pt x="3220" y="1529"/>
                  </a:cubicBezTo>
                  <a:lnTo>
                    <a:pt x="3220" y="651"/>
                  </a:lnTo>
                  <a:cubicBezTo>
                    <a:pt x="3220" y="294"/>
                    <a:pt x="2927" y="1"/>
                    <a:pt x="2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1591750" y="1251825"/>
              <a:ext cx="111400" cy="181325"/>
            </a:xfrm>
            <a:custGeom>
              <a:rect b="b" l="l" r="r" t="t"/>
              <a:pathLst>
                <a:path extrusionOk="0" h="7253" w="4456">
                  <a:moveTo>
                    <a:pt x="2959" y="0"/>
                  </a:moveTo>
                  <a:cubicBezTo>
                    <a:pt x="2146" y="0"/>
                    <a:pt x="1464" y="683"/>
                    <a:pt x="1464" y="1496"/>
                  </a:cubicBezTo>
                  <a:lnTo>
                    <a:pt x="1464" y="2277"/>
                  </a:lnTo>
                  <a:cubicBezTo>
                    <a:pt x="1464" y="3025"/>
                    <a:pt x="1203" y="3740"/>
                    <a:pt x="716" y="4260"/>
                  </a:cubicBezTo>
                  <a:lnTo>
                    <a:pt x="98" y="4976"/>
                  </a:lnTo>
                  <a:cubicBezTo>
                    <a:pt x="0" y="5041"/>
                    <a:pt x="0" y="5204"/>
                    <a:pt x="98" y="5269"/>
                  </a:cubicBezTo>
                  <a:cubicBezTo>
                    <a:pt x="147" y="5301"/>
                    <a:pt x="203" y="5317"/>
                    <a:pt x="256" y="5317"/>
                  </a:cubicBezTo>
                  <a:cubicBezTo>
                    <a:pt x="309" y="5317"/>
                    <a:pt x="358" y="5301"/>
                    <a:pt x="390" y="5269"/>
                  </a:cubicBezTo>
                  <a:lnTo>
                    <a:pt x="1041" y="4553"/>
                  </a:lnTo>
                  <a:cubicBezTo>
                    <a:pt x="1594" y="3935"/>
                    <a:pt x="1919" y="3122"/>
                    <a:pt x="1919" y="2277"/>
                  </a:cubicBezTo>
                  <a:lnTo>
                    <a:pt x="1919" y="1496"/>
                  </a:lnTo>
                  <a:cubicBezTo>
                    <a:pt x="1919" y="911"/>
                    <a:pt x="2374" y="423"/>
                    <a:pt x="2959" y="423"/>
                  </a:cubicBezTo>
                  <a:cubicBezTo>
                    <a:pt x="3545" y="423"/>
                    <a:pt x="4033" y="911"/>
                    <a:pt x="4033" y="1496"/>
                  </a:cubicBezTo>
                  <a:lnTo>
                    <a:pt x="4033" y="2374"/>
                  </a:lnTo>
                  <a:cubicBezTo>
                    <a:pt x="4033" y="3740"/>
                    <a:pt x="3512" y="5073"/>
                    <a:pt x="2602" y="6082"/>
                  </a:cubicBezTo>
                  <a:lnTo>
                    <a:pt x="1886" y="6895"/>
                  </a:lnTo>
                  <a:cubicBezTo>
                    <a:pt x="1789" y="6960"/>
                    <a:pt x="1789" y="7122"/>
                    <a:pt x="1886" y="7187"/>
                  </a:cubicBezTo>
                  <a:cubicBezTo>
                    <a:pt x="1919" y="7220"/>
                    <a:pt x="1984" y="7252"/>
                    <a:pt x="2016" y="7252"/>
                  </a:cubicBezTo>
                  <a:cubicBezTo>
                    <a:pt x="2081" y="7252"/>
                    <a:pt x="2146" y="7220"/>
                    <a:pt x="2179" y="7155"/>
                  </a:cubicBezTo>
                  <a:lnTo>
                    <a:pt x="2894" y="6374"/>
                  </a:lnTo>
                  <a:cubicBezTo>
                    <a:pt x="3903" y="5269"/>
                    <a:pt x="4455" y="3870"/>
                    <a:pt x="4455" y="2374"/>
                  </a:cubicBezTo>
                  <a:lnTo>
                    <a:pt x="4455" y="1496"/>
                  </a:lnTo>
                  <a:cubicBezTo>
                    <a:pt x="4455" y="683"/>
                    <a:pt x="3772" y="0"/>
                    <a:pt x="2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>
              <a:off x="1577925" y="1230675"/>
              <a:ext cx="146350" cy="202475"/>
            </a:xfrm>
            <a:custGeom>
              <a:rect b="b" l="l" r="r" t="t"/>
              <a:pathLst>
                <a:path extrusionOk="0" h="8099" w="5854">
                  <a:moveTo>
                    <a:pt x="3512" y="1"/>
                  </a:moveTo>
                  <a:cubicBezTo>
                    <a:pt x="2244" y="1"/>
                    <a:pt x="1171" y="1041"/>
                    <a:pt x="1171" y="2342"/>
                  </a:cubicBezTo>
                  <a:lnTo>
                    <a:pt x="1171" y="3123"/>
                  </a:lnTo>
                  <a:cubicBezTo>
                    <a:pt x="1171" y="3643"/>
                    <a:pt x="976" y="4163"/>
                    <a:pt x="618" y="4554"/>
                  </a:cubicBezTo>
                  <a:lnTo>
                    <a:pt x="65" y="5171"/>
                  </a:lnTo>
                  <a:cubicBezTo>
                    <a:pt x="0" y="5269"/>
                    <a:pt x="0" y="5399"/>
                    <a:pt x="98" y="5464"/>
                  </a:cubicBezTo>
                  <a:cubicBezTo>
                    <a:pt x="130" y="5513"/>
                    <a:pt x="179" y="5537"/>
                    <a:pt x="232" y="5537"/>
                  </a:cubicBezTo>
                  <a:cubicBezTo>
                    <a:pt x="285" y="5537"/>
                    <a:pt x="342" y="5513"/>
                    <a:pt x="391" y="5464"/>
                  </a:cubicBezTo>
                  <a:lnTo>
                    <a:pt x="943" y="4846"/>
                  </a:lnTo>
                  <a:cubicBezTo>
                    <a:pt x="1366" y="4358"/>
                    <a:pt x="1594" y="3773"/>
                    <a:pt x="1594" y="3123"/>
                  </a:cubicBezTo>
                  <a:lnTo>
                    <a:pt x="1594" y="2342"/>
                  </a:lnTo>
                  <a:cubicBezTo>
                    <a:pt x="1594" y="1269"/>
                    <a:pt x="2472" y="424"/>
                    <a:pt x="3512" y="424"/>
                  </a:cubicBezTo>
                  <a:cubicBezTo>
                    <a:pt x="4586" y="424"/>
                    <a:pt x="5431" y="1269"/>
                    <a:pt x="5431" y="2342"/>
                  </a:cubicBezTo>
                  <a:lnTo>
                    <a:pt x="5431" y="3220"/>
                  </a:lnTo>
                  <a:cubicBezTo>
                    <a:pt x="5431" y="4814"/>
                    <a:pt x="4846" y="6342"/>
                    <a:pt x="3773" y="7513"/>
                  </a:cubicBezTo>
                  <a:lnTo>
                    <a:pt x="3578" y="7741"/>
                  </a:lnTo>
                  <a:cubicBezTo>
                    <a:pt x="3512" y="7806"/>
                    <a:pt x="3512" y="7968"/>
                    <a:pt x="3578" y="8033"/>
                  </a:cubicBezTo>
                  <a:cubicBezTo>
                    <a:pt x="3643" y="8066"/>
                    <a:pt x="3675" y="8098"/>
                    <a:pt x="3740" y="8098"/>
                  </a:cubicBezTo>
                  <a:cubicBezTo>
                    <a:pt x="3805" y="8098"/>
                    <a:pt x="3838" y="8066"/>
                    <a:pt x="3903" y="8001"/>
                  </a:cubicBezTo>
                  <a:lnTo>
                    <a:pt x="4098" y="7806"/>
                  </a:lnTo>
                  <a:cubicBezTo>
                    <a:pt x="5236" y="6537"/>
                    <a:pt x="5854" y="4911"/>
                    <a:pt x="5854" y="3220"/>
                  </a:cubicBezTo>
                  <a:lnTo>
                    <a:pt x="5854" y="2342"/>
                  </a:lnTo>
                  <a:cubicBezTo>
                    <a:pt x="5854" y="1041"/>
                    <a:pt x="4813" y="1"/>
                    <a:pt x="3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2"/>
            <p:cNvSpPr/>
            <p:nvPr/>
          </p:nvSpPr>
          <p:spPr>
            <a:xfrm>
              <a:off x="1721825" y="1353225"/>
              <a:ext cx="18725" cy="31950"/>
            </a:xfrm>
            <a:custGeom>
              <a:rect b="b" l="l" r="r" t="t"/>
              <a:pathLst>
                <a:path extrusionOk="0" h="1278" w="749">
                  <a:moveTo>
                    <a:pt x="499" y="1"/>
                  </a:moveTo>
                  <a:cubicBezTo>
                    <a:pt x="413" y="1"/>
                    <a:pt x="320" y="59"/>
                    <a:pt x="293" y="139"/>
                  </a:cubicBezTo>
                  <a:cubicBezTo>
                    <a:pt x="228" y="432"/>
                    <a:pt x="130" y="725"/>
                    <a:pt x="33" y="985"/>
                  </a:cubicBezTo>
                  <a:cubicBezTo>
                    <a:pt x="0" y="1082"/>
                    <a:pt x="33" y="1213"/>
                    <a:pt x="163" y="1245"/>
                  </a:cubicBezTo>
                  <a:cubicBezTo>
                    <a:pt x="163" y="1278"/>
                    <a:pt x="195" y="1278"/>
                    <a:pt x="228" y="1278"/>
                  </a:cubicBezTo>
                  <a:cubicBezTo>
                    <a:pt x="326" y="1278"/>
                    <a:pt x="391" y="1213"/>
                    <a:pt x="423" y="1148"/>
                  </a:cubicBezTo>
                  <a:cubicBezTo>
                    <a:pt x="553" y="855"/>
                    <a:pt x="651" y="562"/>
                    <a:pt x="716" y="269"/>
                  </a:cubicBezTo>
                  <a:cubicBezTo>
                    <a:pt x="748" y="139"/>
                    <a:pt x="683" y="42"/>
                    <a:pt x="553" y="9"/>
                  </a:cubicBezTo>
                  <a:cubicBezTo>
                    <a:pt x="536" y="4"/>
                    <a:pt x="518" y="1"/>
                    <a:pt x="4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2"/>
            <p:cNvSpPr/>
            <p:nvPr/>
          </p:nvSpPr>
          <p:spPr>
            <a:xfrm>
              <a:off x="1563300" y="1303850"/>
              <a:ext cx="33350" cy="49625"/>
            </a:xfrm>
            <a:custGeom>
              <a:rect b="b" l="l" r="r" t="t"/>
              <a:pathLst>
                <a:path extrusionOk="0" h="1985" w="1334">
                  <a:moveTo>
                    <a:pt x="1138" y="1"/>
                  </a:moveTo>
                  <a:cubicBezTo>
                    <a:pt x="1008" y="1"/>
                    <a:pt x="911" y="98"/>
                    <a:pt x="911" y="196"/>
                  </a:cubicBezTo>
                  <a:cubicBezTo>
                    <a:pt x="911" y="521"/>
                    <a:pt x="780" y="814"/>
                    <a:pt x="585" y="1074"/>
                  </a:cubicBezTo>
                  <a:lnTo>
                    <a:pt x="98" y="1627"/>
                  </a:lnTo>
                  <a:cubicBezTo>
                    <a:pt x="0" y="1692"/>
                    <a:pt x="0" y="1854"/>
                    <a:pt x="98" y="1919"/>
                  </a:cubicBezTo>
                  <a:cubicBezTo>
                    <a:pt x="130" y="1952"/>
                    <a:pt x="195" y="1984"/>
                    <a:pt x="228" y="1984"/>
                  </a:cubicBezTo>
                  <a:cubicBezTo>
                    <a:pt x="293" y="1984"/>
                    <a:pt x="358" y="1952"/>
                    <a:pt x="390" y="1887"/>
                  </a:cubicBezTo>
                  <a:lnTo>
                    <a:pt x="911" y="1334"/>
                  </a:lnTo>
                  <a:cubicBezTo>
                    <a:pt x="1171" y="1041"/>
                    <a:pt x="1333" y="619"/>
                    <a:pt x="1333" y="196"/>
                  </a:cubicBezTo>
                  <a:cubicBezTo>
                    <a:pt x="1333" y="98"/>
                    <a:pt x="1236" y="1"/>
                    <a:pt x="1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1709625" y="1228325"/>
              <a:ext cx="36600" cy="113775"/>
            </a:xfrm>
            <a:custGeom>
              <a:rect b="b" l="l" r="r" t="t"/>
              <a:pathLst>
                <a:path extrusionOk="0" h="4551" w="1464">
                  <a:moveTo>
                    <a:pt x="248" y="1"/>
                  </a:moveTo>
                  <a:cubicBezTo>
                    <a:pt x="189" y="1"/>
                    <a:pt x="134" y="27"/>
                    <a:pt x="98" y="62"/>
                  </a:cubicBezTo>
                  <a:cubicBezTo>
                    <a:pt x="1" y="160"/>
                    <a:pt x="33" y="290"/>
                    <a:pt x="98" y="388"/>
                  </a:cubicBezTo>
                  <a:cubicBezTo>
                    <a:pt x="683" y="908"/>
                    <a:pt x="1041" y="1656"/>
                    <a:pt x="1041" y="2436"/>
                  </a:cubicBezTo>
                  <a:lnTo>
                    <a:pt x="1041" y="3314"/>
                  </a:lnTo>
                  <a:cubicBezTo>
                    <a:pt x="1041" y="3640"/>
                    <a:pt x="1009" y="3965"/>
                    <a:pt x="944" y="4290"/>
                  </a:cubicBezTo>
                  <a:cubicBezTo>
                    <a:pt x="944" y="4420"/>
                    <a:pt x="1009" y="4518"/>
                    <a:pt x="1139" y="4550"/>
                  </a:cubicBezTo>
                  <a:lnTo>
                    <a:pt x="1171" y="4550"/>
                  </a:lnTo>
                  <a:cubicBezTo>
                    <a:pt x="1269" y="4550"/>
                    <a:pt x="1366" y="4452"/>
                    <a:pt x="1366" y="4355"/>
                  </a:cubicBezTo>
                  <a:cubicBezTo>
                    <a:pt x="1431" y="3997"/>
                    <a:pt x="1464" y="3672"/>
                    <a:pt x="1464" y="3314"/>
                  </a:cubicBezTo>
                  <a:lnTo>
                    <a:pt x="1464" y="2436"/>
                  </a:lnTo>
                  <a:cubicBezTo>
                    <a:pt x="1464" y="1526"/>
                    <a:pt x="1074" y="648"/>
                    <a:pt x="391" y="62"/>
                  </a:cubicBezTo>
                  <a:cubicBezTo>
                    <a:pt x="347" y="18"/>
                    <a:pt x="296" y="1"/>
                    <a:pt x="2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1586050" y="1210200"/>
              <a:ext cx="74825" cy="83925"/>
            </a:xfrm>
            <a:custGeom>
              <a:rect b="b" l="l" r="r" t="t"/>
              <a:pathLst>
                <a:path extrusionOk="0" h="3357" w="2993">
                  <a:moveTo>
                    <a:pt x="2783" y="1"/>
                  </a:moveTo>
                  <a:cubicBezTo>
                    <a:pt x="2766" y="1"/>
                    <a:pt x="2750" y="3"/>
                    <a:pt x="2732" y="7"/>
                  </a:cubicBezTo>
                  <a:cubicBezTo>
                    <a:pt x="1171" y="235"/>
                    <a:pt x="1" y="1568"/>
                    <a:pt x="1" y="3161"/>
                  </a:cubicBezTo>
                  <a:cubicBezTo>
                    <a:pt x="1" y="3291"/>
                    <a:pt x="98" y="3356"/>
                    <a:pt x="228" y="3356"/>
                  </a:cubicBezTo>
                  <a:cubicBezTo>
                    <a:pt x="326" y="3356"/>
                    <a:pt x="423" y="3291"/>
                    <a:pt x="423" y="3161"/>
                  </a:cubicBezTo>
                  <a:cubicBezTo>
                    <a:pt x="423" y="1795"/>
                    <a:pt x="1431" y="592"/>
                    <a:pt x="2797" y="430"/>
                  </a:cubicBezTo>
                  <a:cubicBezTo>
                    <a:pt x="2927" y="397"/>
                    <a:pt x="2992" y="300"/>
                    <a:pt x="2992" y="169"/>
                  </a:cubicBezTo>
                  <a:cubicBezTo>
                    <a:pt x="2964" y="85"/>
                    <a:pt x="2887" y="1"/>
                    <a:pt x="2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2"/>
            <p:cNvSpPr/>
            <p:nvPr/>
          </p:nvSpPr>
          <p:spPr>
            <a:xfrm>
              <a:off x="1670600" y="1210200"/>
              <a:ext cx="33350" cy="17250"/>
            </a:xfrm>
            <a:custGeom>
              <a:rect b="b" l="l" r="r" t="t"/>
              <a:pathLst>
                <a:path extrusionOk="0" h="690" w="1334">
                  <a:moveTo>
                    <a:pt x="220" y="1"/>
                  </a:moveTo>
                  <a:cubicBezTo>
                    <a:pt x="131" y="1"/>
                    <a:pt x="33" y="85"/>
                    <a:pt x="33" y="169"/>
                  </a:cubicBezTo>
                  <a:cubicBezTo>
                    <a:pt x="1" y="300"/>
                    <a:pt x="98" y="397"/>
                    <a:pt x="196" y="430"/>
                  </a:cubicBezTo>
                  <a:cubicBezTo>
                    <a:pt x="488" y="462"/>
                    <a:pt x="749" y="527"/>
                    <a:pt x="1009" y="657"/>
                  </a:cubicBezTo>
                  <a:cubicBezTo>
                    <a:pt x="1041" y="657"/>
                    <a:pt x="1041" y="690"/>
                    <a:pt x="1074" y="690"/>
                  </a:cubicBezTo>
                  <a:cubicBezTo>
                    <a:pt x="1171" y="690"/>
                    <a:pt x="1236" y="625"/>
                    <a:pt x="1301" y="560"/>
                  </a:cubicBezTo>
                  <a:cubicBezTo>
                    <a:pt x="1334" y="462"/>
                    <a:pt x="1301" y="332"/>
                    <a:pt x="1204" y="267"/>
                  </a:cubicBezTo>
                  <a:cubicBezTo>
                    <a:pt x="911" y="137"/>
                    <a:pt x="586" y="39"/>
                    <a:pt x="261" y="7"/>
                  </a:cubicBezTo>
                  <a:cubicBezTo>
                    <a:pt x="248" y="3"/>
                    <a:pt x="234" y="1"/>
                    <a:pt x="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2"/>
            <p:cNvSpPr/>
            <p:nvPr/>
          </p:nvSpPr>
          <p:spPr>
            <a:xfrm>
              <a:off x="1554350" y="1218175"/>
              <a:ext cx="47975" cy="113350"/>
            </a:xfrm>
            <a:custGeom>
              <a:rect b="b" l="l" r="r" t="t"/>
              <a:pathLst>
                <a:path extrusionOk="0" h="4534" w="1919">
                  <a:moveTo>
                    <a:pt x="1679" y="0"/>
                  </a:moveTo>
                  <a:cubicBezTo>
                    <a:pt x="1620" y="0"/>
                    <a:pt x="1565" y="24"/>
                    <a:pt x="1529" y="78"/>
                  </a:cubicBezTo>
                  <a:cubicBezTo>
                    <a:pt x="813" y="826"/>
                    <a:pt x="423" y="1802"/>
                    <a:pt x="423" y="2842"/>
                  </a:cubicBezTo>
                  <a:lnTo>
                    <a:pt x="423" y="3623"/>
                  </a:lnTo>
                  <a:cubicBezTo>
                    <a:pt x="423" y="3720"/>
                    <a:pt x="391" y="3850"/>
                    <a:pt x="325" y="3915"/>
                  </a:cubicBezTo>
                  <a:lnTo>
                    <a:pt x="65" y="4176"/>
                  </a:lnTo>
                  <a:cubicBezTo>
                    <a:pt x="0" y="4273"/>
                    <a:pt x="0" y="4403"/>
                    <a:pt x="65" y="4501"/>
                  </a:cubicBezTo>
                  <a:cubicBezTo>
                    <a:pt x="130" y="4533"/>
                    <a:pt x="163" y="4533"/>
                    <a:pt x="228" y="4533"/>
                  </a:cubicBezTo>
                  <a:cubicBezTo>
                    <a:pt x="260" y="4533"/>
                    <a:pt x="325" y="4533"/>
                    <a:pt x="391" y="4468"/>
                  </a:cubicBezTo>
                  <a:lnTo>
                    <a:pt x="618" y="4208"/>
                  </a:lnTo>
                  <a:cubicBezTo>
                    <a:pt x="781" y="4046"/>
                    <a:pt x="846" y="3850"/>
                    <a:pt x="846" y="3623"/>
                  </a:cubicBezTo>
                  <a:lnTo>
                    <a:pt x="846" y="2842"/>
                  </a:lnTo>
                  <a:cubicBezTo>
                    <a:pt x="846" y="1899"/>
                    <a:pt x="1204" y="1021"/>
                    <a:pt x="1821" y="371"/>
                  </a:cubicBezTo>
                  <a:cubicBezTo>
                    <a:pt x="1919" y="273"/>
                    <a:pt x="1919" y="143"/>
                    <a:pt x="1821" y="46"/>
                  </a:cubicBezTo>
                  <a:cubicBezTo>
                    <a:pt x="1778" y="16"/>
                    <a:pt x="1727" y="0"/>
                    <a:pt x="16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2"/>
            <p:cNvSpPr/>
            <p:nvPr/>
          </p:nvSpPr>
          <p:spPr>
            <a:xfrm>
              <a:off x="1655150" y="1188400"/>
              <a:ext cx="112225" cy="127675"/>
            </a:xfrm>
            <a:custGeom>
              <a:rect b="b" l="l" r="r" t="t"/>
              <a:pathLst>
                <a:path extrusionOk="0" h="5107" w="4489">
                  <a:moveTo>
                    <a:pt x="196" y="1"/>
                  </a:moveTo>
                  <a:cubicBezTo>
                    <a:pt x="98" y="1"/>
                    <a:pt x="1" y="98"/>
                    <a:pt x="1" y="228"/>
                  </a:cubicBezTo>
                  <a:cubicBezTo>
                    <a:pt x="1" y="326"/>
                    <a:pt x="98" y="424"/>
                    <a:pt x="228" y="424"/>
                  </a:cubicBezTo>
                  <a:lnTo>
                    <a:pt x="423" y="424"/>
                  </a:lnTo>
                  <a:cubicBezTo>
                    <a:pt x="2440" y="424"/>
                    <a:pt x="4066" y="2050"/>
                    <a:pt x="4066" y="4033"/>
                  </a:cubicBezTo>
                  <a:lnTo>
                    <a:pt x="4066" y="4911"/>
                  </a:lnTo>
                  <a:cubicBezTo>
                    <a:pt x="4066" y="5041"/>
                    <a:pt x="4163" y="5106"/>
                    <a:pt x="4261" y="5106"/>
                  </a:cubicBezTo>
                  <a:cubicBezTo>
                    <a:pt x="4391" y="5106"/>
                    <a:pt x="4488" y="5009"/>
                    <a:pt x="4488" y="4911"/>
                  </a:cubicBezTo>
                  <a:lnTo>
                    <a:pt x="4488" y="4033"/>
                  </a:lnTo>
                  <a:cubicBezTo>
                    <a:pt x="4488" y="1789"/>
                    <a:pt x="2667" y="1"/>
                    <a:pt x="4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2"/>
            <p:cNvSpPr/>
            <p:nvPr/>
          </p:nvSpPr>
          <p:spPr>
            <a:xfrm>
              <a:off x="1605575" y="1191450"/>
              <a:ext cx="40650" cy="24625"/>
            </a:xfrm>
            <a:custGeom>
              <a:rect b="b" l="l" r="r" t="t"/>
              <a:pathLst>
                <a:path extrusionOk="0" h="985" w="1626">
                  <a:moveTo>
                    <a:pt x="1367" y="1"/>
                  </a:moveTo>
                  <a:cubicBezTo>
                    <a:pt x="1345" y="1"/>
                    <a:pt x="1323" y="3"/>
                    <a:pt x="1301" y="9"/>
                  </a:cubicBezTo>
                  <a:cubicBezTo>
                    <a:pt x="878" y="139"/>
                    <a:pt x="488" y="334"/>
                    <a:pt x="98" y="594"/>
                  </a:cubicBezTo>
                  <a:cubicBezTo>
                    <a:pt x="0" y="659"/>
                    <a:pt x="0" y="789"/>
                    <a:pt x="65" y="887"/>
                  </a:cubicBezTo>
                  <a:cubicBezTo>
                    <a:pt x="98" y="952"/>
                    <a:pt x="163" y="985"/>
                    <a:pt x="228" y="985"/>
                  </a:cubicBezTo>
                  <a:cubicBezTo>
                    <a:pt x="260" y="985"/>
                    <a:pt x="325" y="952"/>
                    <a:pt x="358" y="919"/>
                  </a:cubicBezTo>
                  <a:cubicBezTo>
                    <a:pt x="683" y="692"/>
                    <a:pt x="1041" y="529"/>
                    <a:pt x="1431" y="432"/>
                  </a:cubicBezTo>
                  <a:cubicBezTo>
                    <a:pt x="1561" y="399"/>
                    <a:pt x="1626" y="269"/>
                    <a:pt x="1593" y="172"/>
                  </a:cubicBezTo>
                  <a:cubicBezTo>
                    <a:pt x="1567" y="64"/>
                    <a:pt x="1473" y="1"/>
                    <a:pt x="1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2"/>
            <p:cNvSpPr/>
            <p:nvPr/>
          </p:nvSpPr>
          <p:spPr>
            <a:xfrm>
              <a:off x="1543775" y="1166450"/>
              <a:ext cx="144750" cy="122800"/>
            </a:xfrm>
            <a:custGeom>
              <a:rect b="b" l="l" r="r" t="t"/>
              <a:pathLst>
                <a:path extrusionOk="0" h="4912" w="5790">
                  <a:moveTo>
                    <a:pt x="4878" y="1"/>
                  </a:moveTo>
                  <a:cubicBezTo>
                    <a:pt x="2277" y="1"/>
                    <a:pt x="98" y="2050"/>
                    <a:pt x="1" y="4684"/>
                  </a:cubicBezTo>
                  <a:cubicBezTo>
                    <a:pt x="1" y="4814"/>
                    <a:pt x="66" y="4911"/>
                    <a:pt x="196" y="4911"/>
                  </a:cubicBezTo>
                  <a:cubicBezTo>
                    <a:pt x="326" y="4911"/>
                    <a:pt x="423" y="4814"/>
                    <a:pt x="423" y="4716"/>
                  </a:cubicBezTo>
                  <a:cubicBezTo>
                    <a:pt x="521" y="2310"/>
                    <a:pt x="2472" y="424"/>
                    <a:pt x="4878" y="424"/>
                  </a:cubicBezTo>
                  <a:cubicBezTo>
                    <a:pt x="5106" y="424"/>
                    <a:pt x="5301" y="456"/>
                    <a:pt x="5529" y="489"/>
                  </a:cubicBezTo>
                  <a:cubicBezTo>
                    <a:pt x="5626" y="489"/>
                    <a:pt x="5757" y="424"/>
                    <a:pt x="5757" y="294"/>
                  </a:cubicBezTo>
                  <a:cubicBezTo>
                    <a:pt x="5789" y="196"/>
                    <a:pt x="5691" y="66"/>
                    <a:pt x="5594" y="66"/>
                  </a:cubicBezTo>
                  <a:cubicBezTo>
                    <a:pt x="5366" y="33"/>
                    <a:pt x="5106" y="1"/>
                    <a:pt x="48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2"/>
            <p:cNvSpPr/>
            <p:nvPr/>
          </p:nvSpPr>
          <p:spPr>
            <a:xfrm>
              <a:off x="1746200" y="1204475"/>
              <a:ext cx="36625" cy="53075"/>
            </a:xfrm>
            <a:custGeom>
              <a:rect b="b" l="l" r="r" t="t"/>
              <a:pathLst>
                <a:path extrusionOk="0" h="2123" w="1465">
                  <a:moveTo>
                    <a:pt x="257" y="0"/>
                  </a:moveTo>
                  <a:cubicBezTo>
                    <a:pt x="204" y="0"/>
                    <a:pt x="147" y="25"/>
                    <a:pt x="98" y="73"/>
                  </a:cubicBezTo>
                  <a:cubicBezTo>
                    <a:pt x="1" y="138"/>
                    <a:pt x="1" y="268"/>
                    <a:pt x="98" y="366"/>
                  </a:cubicBezTo>
                  <a:cubicBezTo>
                    <a:pt x="521" y="821"/>
                    <a:pt x="846" y="1374"/>
                    <a:pt x="1042" y="1959"/>
                  </a:cubicBezTo>
                  <a:cubicBezTo>
                    <a:pt x="1074" y="2057"/>
                    <a:pt x="1139" y="2122"/>
                    <a:pt x="1237" y="2122"/>
                  </a:cubicBezTo>
                  <a:cubicBezTo>
                    <a:pt x="1269" y="2122"/>
                    <a:pt x="1269" y="2089"/>
                    <a:pt x="1302" y="2089"/>
                  </a:cubicBezTo>
                  <a:cubicBezTo>
                    <a:pt x="1399" y="2057"/>
                    <a:pt x="1464" y="1927"/>
                    <a:pt x="1432" y="1829"/>
                  </a:cubicBezTo>
                  <a:cubicBezTo>
                    <a:pt x="1204" y="1179"/>
                    <a:pt x="879" y="594"/>
                    <a:pt x="391" y="73"/>
                  </a:cubicBezTo>
                  <a:cubicBezTo>
                    <a:pt x="359" y="25"/>
                    <a:pt x="310" y="0"/>
                    <a:pt x="2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2"/>
            <p:cNvSpPr/>
            <p:nvPr/>
          </p:nvSpPr>
          <p:spPr>
            <a:xfrm>
              <a:off x="1698250" y="1172750"/>
              <a:ext cx="43925" cy="27875"/>
            </a:xfrm>
            <a:custGeom>
              <a:rect b="b" l="l" r="r" t="t"/>
              <a:pathLst>
                <a:path extrusionOk="0" h="1115" w="1757">
                  <a:moveTo>
                    <a:pt x="227" y="1"/>
                  </a:moveTo>
                  <a:cubicBezTo>
                    <a:pt x="130" y="1"/>
                    <a:pt x="60" y="59"/>
                    <a:pt x="33" y="139"/>
                  </a:cubicBezTo>
                  <a:cubicBezTo>
                    <a:pt x="0" y="269"/>
                    <a:pt x="33" y="399"/>
                    <a:pt x="163" y="432"/>
                  </a:cubicBezTo>
                  <a:cubicBezTo>
                    <a:pt x="586" y="562"/>
                    <a:pt x="1008" y="789"/>
                    <a:pt x="1366" y="1082"/>
                  </a:cubicBezTo>
                  <a:cubicBezTo>
                    <a:pt x="1431" y="1115"/>
                    <a:pt x="1464" y="1115"/>
                    <a:pt x="1496" y="1115"/>
                  </a:cubicBezTo>
                  <a:cubicBezTo>
                    <a:pt x="1561" y="1115"/>
                    <a:pt x="1626" y="1082"/>
                    <a:pt x="1691" y="1017"/>
                  </a:cubicBezTo>
                  <a:cubicBezTo>
                    <a:pt x="1756" y="920"/>
                    <a:pt x="1724" y="789"/>
                    <a:pt x="1626" y="724"/>
                  </a:cubicBezTo>
                  <a:cubicBezTo>
                    <a:pt x="1236" y="432"/>
                    <a:pt x="781" y="172"/>
                    <a:pt x="293" y="9"/>
                  </a:cubicBezTo>
                  <a:cubicBezTo>
                    <a:pt x="270" y="3"/>
                    <a:pt x="248" y="1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2"/>
            <p:cNvSpPr/>
            <p:nvPr/>
          </p:nvSpPr>
          <p:spPr>
            <a:xfrm>
              <a:off x="1551100" y="1155675"/>
              <a:ext cx="68300" cy="53900"/>
            </a:xfrm>
            <a:custGeom>
              <a:rect b="b" l="l" r="r" t="t"/>
              <a:pathLst>
                <a:path extrusionOk="0" h="2156" w="2732">
                  <a:moveTo>
                    <a:pt x="2461" y="1"/>
                  </a:moveTo>
                  <a:cubicBezTo>
                    <a:pt x="2442" y="1"/>
                    <a:pt x="2424" y="3"/>
                    <a:pt x="2407" y="9"/>
                  </a:cubicBezTo>
                  <a:cubicBezTo>
                    <a:pt x="1496" y="399"/>
                    <a:pt x="683" y="1017"/>
                    <a:pt x="65" y="1798"/>
                  </a:cubicBezTo>
                  <a:cubicBezTo>
                    <a:pt x="0" y="1895"/>
                    <a:pt x="0" y="2025"/>
                    <a:pt x="98" y="2090"/>
                  </a:cubicBezTo>
                  <a:cubicBezTo>
                    <a:pt x="130" y="2123"/>
                    <a:pt x="195" y="2155"/>
                    <a:pt x="228" y="2155"/>
                  </a:cubicBezTo>
                  <a:cubicBezTo>
                    <a:pt x="293" y="2155"/>
                    <a:pt x="358" y="2123"/>
                    <a:pt x="390" y="2058"/>
                  </a:cubicBezTo>
                  <a:cubicBezTo>
                    <a:pt x="976" y="1342"/>
                    <a:pt x="1724" y="757"/>
                    <a:pt x="2569" y="432"/>
                  </a:cubicBezTo>
                  <a:cubicBezTo>
                    <a:pt x="2667" y="367"/>
                    <a:pt x="2732" y="237"/>
                    <a:pt x="2667" y="139"/>
                  </a:cubicBezTo>
                  <a:cubicBezTo>
                    <a:pt x="2640" y="59"/>
                    <a:pt x="2547" y="1"/>
                    <a:pt x="2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2"/>
            <p:cNvSpPr/>
            <p:nvPr/>
          </p:nvSpPr>
          <p:spPr>
            <a:xfrm>
              <a:off x="1628325" y="1145325"/>
              <a:ext cx="143125" cy="52875"/>
            </a:xfrm>
            <a:custGeom>
              <a:rect b="b" l="l" r="r" t="t"/>
              <a:pathLst>
                <a:path extrusionOk="0" h="2115" w="5725">
                  <a:moveTo>
                    <a:pt x="1496" y="0"/>
                  </a:moveTo>
                  <a:cubicBezTo>
                    <a:pt x="1041" y="0"/>
                    <a:pt x="618" y="65"/>
                    <a:pt x="163" y="163"/>
                  </a:cubicBezTo>
                  <a:cubicBezTo>
                    <a:pt x="66" y="195"/>
                    <a:pt x="1" y="293"/>
                    <a:pt x="33" y="423"/>
                  </a:cubicBezTo>
                  <a:cubicBezTo>
                    <a:pt x="33" y="521"/>
                    <a:pt x="163" y="586"/>
                    <a:pt x="261" y="586"/>
                  </a:cubicBezTo>
                  <a:cubicBezTo>
                    <a:pt x="683" y="488"/>
                    <a:pt x="1074" y="423"/>
                    <a:pt x="1496" y="423"/>
                  </a:cubicBezTo>
                  <a:cubicBezTo>
                    <a:pt x="2960" y="423"/>
                    <a:pt x="4326" y="1008"/>
                    <a:pt x="5334" y="2082"/>
                  </a:cubicBezTo>
                  <a:cubicBezTo>
                    <a:pt x="5399" y="2114"/>
                    <a:pt x="5431" y="2114"/>
                    <a:pt x="5496" y="2114"/>
                  </a:cubicBezTo>
                  <a:cubicBezTo>
                    <a:pt x="5561" y="2114"/>
                    <a:pt x="5594" y="2114"/>
                    <a:pt x="5626" y="2082"/>
                  </a:cubicBezTo>
                  <a:cubicBezTo>
                    <a:pt x="5724" y="1984"/>
                    <a:pt x="5724" y="1854"/>
                    <a:pt x="5659" y="1756"/>
                  </a:cubicBezTo>
                  <a:cubicBezTo>
                    <a:pt x="4553" y="618"/>
                    <a:pt x="3090" y="0"/>
                    <a:pt x="1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2"/>
            <p:cNvSpPr/>
            <p:nvPr/>
          </p:nvSpPr>
          <p:spPr>
            <a:xfrm>
              <a:off x="1718575" y="1135275"/>
              <a:ext cx="28475" cy="18200"/>
            </a:xfrm>
            <a:custGeom>
              <a:rect b="b" l="l" r="r" t="t"/>
              <a:pathLst>
                <a:path extrusionOk="0" h="728" w="1139">
                  <a:moveTo>
                    <a:pt x="253" y="0"/>
                  </a:moveTo>
                  <a:cubicBezTo>
                    <a:pt x="172" y="0"/>
                    <a:pt x="90" y="43"/>
                    <a:pt x="65" y="142"/>
                  </a:cubicBezTo>
                  <a:cubicBezTo>
                    <a:pt x="0" y="240"/>
                    <a:pt x="65" y="370"/>
                    <a:pt x="163" y="402"/>
                  </a:cubicBezTo>
                  <a:cubicBezTo>
                    <a:pt x="390" y="500"/>
                    <a:pt x="586" y="597"/>
                    <a:pt x="781" y="695"/>
                  </a:cubicBezTo>
                  <a:cubicBezTo>
                    <a:pt x="813" y="695"/>
                    <a:pt x="846" y="728"/>
                    <a:pt x="878" y="728"/>
                  </a:cubicBezTo>
                  <a:cubicBezTo>
                    <a:pt x="943" y="728"/>
                    <a:pt x="1041" y="662"/>
                    <a:pt x="1073" y="597"/>
                  </a:cubicBezTo>
                  <a:cubicBezTo>
                    <a:pt x="1138" y="500"/>
                    <a:pt x="1073" y="370"/>
                    <a:pt x="976" y="305"/>
                  </a:cubicBezTo>
                  <a:cubicBezTo>
                    <a:pt x="781" y="207"/>
                    <a:pt x="553" y="110"/>
                    <a:pt x="325" y="12"/>
                  </a:cubicBezTo>
                  <a:cubicBezTo>
                    <a:pt x="302" y="4"/>
                    <a:pt x="278" y="0"/>
                    <a:pt x="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2"/>
            <p:cNvSpPr/>
            <p:nvPr/>
          </p:nvSpPr>
          <p:spPr>
            <a:xfrm>
              <a:off x="1590925" y="1124175"/>
              <a:ext cx="117925" cy="26050"/>
            </a:xfrm>
            <a:custGeom>
              <a:rect b="b" l="l" r="r" t="t"/>
              <a:pathLst>
                <a:path extrusionOk="0" h="1042" w="4717">
                  <a:moveTo>
                    <a:pt x="2992" y="1"/>
                  </a:moveTo>
                  <a:cubicBezTo>
                    <a:pt x="2017" y="1"/>
                    <a:pt x="1041" y="196"/>
                    <a:pt x="131" y="651"/>
                  </a:cubicBezTo>
                  <a:cubicBezTo>
                    <a:pt x="33" y="684"/>
                    <a:pt x="1" y="814"/>
                    <a:pt x="33" y="944"/>
                  </a:cubicBezTo>
                  <a:cubicBezTo>
                    <a:pt x="66" y="1009"/>
                    <a:pt x="163" y="1041"/>
                    <a:pt x="228" y="1041"/>
                  </a:cubicBezTo>
                  <a:lnTo>
                    <a:pt x="326" y="1041"/>
                  </a:lnTo>
                  <a:cubicBezTo>
                    <a:pt x="1171" y="619"/>
                    <a:pt x="2049" y="424"/>
                    <a:pt x="2992" y="424"/>
                  </a:cubicBezTo>
                  <a:cubicBezTo>
                    <a:pt x="3480" y="424"/>
                    <a:pt x="3968" y="489"/>
                    <a:pt x="4456" y="586"/>
                  </a:cubicBezTo>
                  <a:cubicBezTo>
                    <a:pt x="4473" y="592"/>
                    <a:pt x="4490" y="594"/>
                    <a:pt x="4508" y="594"/>
                  </a:cubicBezTo>
                  <a:cubicBezTo>
                    <a:pt x="4595" y="594"/>
                    <a:pt x="4689" y="531"/>
                    <a:pt x="4716" y="424"/>
                  </a:cubicBezTo>
                  <a:cubicBezTo>
                    <a:pt x="4716" y="326"/>
                    <a:pt x="4651" y="196"/>
                    <a:pt x="4553" y="163"/>
                  </a:cubicBezTo>
                  <a:cubicBezTo>
                    <a:pt x="4033" y="66"/>
                    <a:pt x="3513" y="1"/>
                    <a:pt x="2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42"/>
          <p:cNvGrpSpPr/>
          <p:nvPr/>
        </p:nvGrpSpPr>
        <p:grpSpPr>
          <a:xfrm>
            <a:off x="5260861" y="3361110"/>
            <a:ext cx="406134" cy="685784"/>
            <a:chOff x="4436215" y="2665989"/>
            <a:chExt cx="271571" cy="502922"/>
          </a:xfrm>
        </p:grpSpPr>
        <p:sp>
          <p:nvSpPr>
            <p:cNvPr id="758" name="Google Shape;758;p42"/>
            <p:cNvSpPr/>
            <p:nvPr/>
          </p:nvSpPr>
          <p:spPr>
            <a:xfrm>
              <a:off x="4443475" y="2673030"/>
              <a:ext cx="257022" cy="488812"/>
            </a:xfrm>
            <a:custGeom>
              <a:rect b="b" l="l" r="r" t="t"/>
              <a:pathLst>
                <a:path extrusionOk="0" h="18049" w="9204">
                  <a:moveTo>
                    <a:pt x="1107" y="1"/>
                  </a:moveTo>
                  <a:cubicBezTo>
                    <a:pt x="489" y="1"/>
                    <a:pt x="1" y="488"/>
                    <a:pt x="1" y="1106"/>
                  </a:cubicBezTo>
                  <a:lnTo>
                    <a:pt x="1" y="16943"/>
                  </a:lnTo>
                  <a:cubicBezTo>
                    <a:pt x="1" y="17561"/>
                    <a:pt x="489" y="18049"/>
                    <a:pt x="1107" y="18049"/>
                  </a:cubicBezTo>
                  <a:lnTo>
                    <a:pt x="8131" y="18049"/>
                  </a:lnTo>
                  <a:cubicBezTo>
                    <a:pt x="8716" y="18049"/>
                    <a:pt x="9204" y="17561"/>
                    <a:pt x="9204" y="16943"/>
                  </a:cubicBezTo>
                  <a:lnTo>
                    <a:pt x="9204" y="1106"/>
                  </a:lnTo>
                  <a:cubicBezTo>
                    <a:pt x="9204" y="488"/>
                    <a:pt x="8716" y="1"/>
                    <a:pt x="8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2"/>
            <p:cNvSpPr/>
            <p:nvPr/>
          </p:nvSpPr>
          <p:spPr>
            <a:xfrm>
              <a:off x="4436215" y="2665989"/>
              <a:ext cx="271571" cy="502922"/>
            </a:xfrm>
            <a:custGeom>
              <a:rect b="b" l="l" r="r" t="t"/>
              <a:pathLst>
                <a:path extrusionOk="0" h="18570" w="9725">
                  <a:moveTo>
                    <a:pt x="8391" y="553"/>
                  </a:moveTo>
                  <a:cubicBezTo>
                    <a:pt x="8846" y="553"/>
                    <a:pt x="9204" y="911"/>
                    <a:pt x="9204" y="1366"/>
                  </a:cubicBezTo>
                  <a:lnTo>
                    <a:pt x="9204" y="17203"/>
                  </a:lnTo>
                  <a:cubicBezTo>
                    <a:pt x="9204" y="17658"/>
                    <a:pt x="8846" y="18016"/>
                    <a:pt x="8391" y="18016"/>
                  </a:cubicBezTo>
                  <a:lnTo>
                    <a:pt x="1367" y="18016"/>
                  </a:lnTo>
                  <a:cubicBezTo>
                    <a:pt x="911" y="18016"/>
                    <a:pt x="554" y="17658"/>
                    <a:pt x="554" y="17203"/>
                  </a:cubicBezTo>
                  <a:lnTo>
                    <a:pt x="554" y="1366"/>
                  </a:lnTo>
                  <a:cubicBezTo>
                    <a:pt x="554" y="911"/>
                    <a:pt x="911" y="553"/>
                    <a:pt x="1367" y="553"/>
                  </a:cubicBezTo>
                  <a:close/>
                  <a:moveTo>
                    <a:pt x="1367" y="0"/>
                  </a:moveTo>
                  <a:cubicBezTo>
                    <a:pt x="619" y="0"/>
                    <a:pt x="1" y="618"/>
                    <a:pt x="1" y="1366"/>
                  </a:cubicBezTo>
                  <a:lnTo>
                    <a:pt x="1" y="17203"/>
                  </a:lnTo>
                  <a:cubicBezTo>
                    <a:pt x="1" y="17951"/>
                    <a:pt x="619" y="18569"/>
                    <a:pt x="1367" y="18569"/>
                  </a:cubicBezTo>
                  <a:lnTo>
                    <a:pt x="8391" y="18569"/>
                  </a:lnTo>
                  <a:cubicBezTo>
                    <a:pt x="9139" y="18569"/>
                    <a:pt x="9724" y="17951"/>
                    <a:pt x="9724" y="17203"/>
                  </a:cubicBezTo>
                  <a:lnTo>
                    <a:pt x="9724" y="1366"/>
                  </a:lnTo>
                  <a:cubicBezTo>
                    <a:pt x="9724" y="618"/>
                    <a:pt x="9139" y="0"/>
                    <a:pt x="8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2"/>
            <p:cNvSpPr/>
            <p:nvPr/>
          </p:nvSpPr>
          <p:spPr>
            <a:xfrm>
              <a:off x="4481621" y="3109871"/>
              <a:ext cx="180759" cy="15004"/>
            </a:xfrm>
            <a:custGeom>
              <a:rect b="b" l="l" r="r" t="t"/>
              <a:pathLst>
                <a:path extrusionOk="0" h="554" w="6473">
                  <a:moveTo>
                    <a:pt x="261" y="0"/>
                  </a:moveTo>
                  <a:cubicBezTo>
                    <a:pt x="131" y="0"/>
                    <a:pt x="1" y="130"/>
                    <a:pt x="1" y="260"/>
                  </a:cubicBezTo>
                  <a:cubicBezTo>
                    <a:pt x="1" y="423"/>
                    <a:pt x="131" y="553"/>
                    <a:pt x="261" y="553"/>
                  </a:cubicBezTo>
                  <a:lnTo>
                    <a:pt x="6212" y="553"/>
                  </a:lnTo>
                  <a:cubicBezTo>
                    <a:pt x="6375" y="553"/>
                    <a:pt x="6472" y="423"/>
                    <a:pt x="6472" y="260"/>
                  </a:cubicBezTo>
                  <a:cubicBezTo>
                    <a:pt x="6472" y="130"/>
                    <a:pt x="6375" y="0"/>
                    <a:pt x="6212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2"/>
            <p:cNvSpPr/>
            <p:nvPr/>
          </p:nvSpPr>
          <p:spPr>
            <a:xfrm>
              <a:off x="4481621" y="3080812"/>
              <a:ext cx="180759" cy="14110"/>
            </a:xfrm>
            <a:custGeom>
              <a:rect b="b" l="l" r="r" t="t"/>
              <a:pathLst>
                <a:path extrusionOk="0" h="521" w="6473">
                  <a:moveTo>
                    <a:pt x="261" y="0"/>
                  </a:moveTo>
                  <a:cubicBezTo>
                    <a:pt x="131" y="0"/>
                    <a:pt x="1" y="98"/>
                    <a:pt x="1" y="260"/>
                  </a:cubicBezTo>
                  <a:cubicBezTo>
                    <a:pt x="1" y="423"/>
                    <a:pt x="131" y="520"/>
                    <a:pt x="261" y="520"/>
                  </a:cubicBezTo>
                  <a:lnTo>
                    <a:pt x="6212" y="520"/>
                  </a:lnTo>
                  <a:cubicBezTo>
                    <a:pt x="6375" y="520"/>
                    <a:pt x="6472" y="423"/>
                    <a:pt x="6472" y="260"/>
                  </a:cubicBezTo>
                  <a:cubicBezTo>
                    <a:pt x="6472" y="98"/>
                    <a:pt x="6375" y="0"/>
                    <a:pt x="6212" y="0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2"/>
            <p:cNvSpPr/>
            <p:nvPr/>
          </p:nvSpPr>
          <p:spPr>
            <a:xfrm>
              <a:off x="4506139" y="2673924"/>
              <a:ext cx="131722" cy="33474"/>
            </a:xfrm>
            <a:custGeom>
              <a:rect b="b" l="l" r="r" t="t"/>
              <a:pathLst>
                <a:path extrusionOk="0" h="1236" w="4717">
                  <a:moveTo>
                    <a:pt x="1" y="0"/>
                  </a:moveTo>
                  <a:lnTo>
                    <a:pt x="358" y="813"/>
                  </a:lnTo>
                  <a:cubicBezTo>
                    <a:pt x="489" y="1073"/>
                    <a:pt x="749" y="1236"/>
                    <a:pt x="1009" y="1236"/>
                  </a:cubicBezTo>
                  <a:lnTo>
                    <a:pt x="3708" y="1236"/>
                  </a:lnTo>
                  <a:cubicBezTo>
                    <a:pt x="4001" y="1236"/>
                    <a:pt x="4261" y="1073"/>
                    <a:pt x="4358" y="813"/>
                  </a:cubicBezTo>
                  <a:lnTo>
                    <a:pt x="47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2"/>
            <p:cNvSpPr/>
            <p:nvPr/>
          </p:nvSpPr>
          <p:spPr>
            <a:xfrm>
              <a:off x="4542469" y="2741495"/>
              <a:ext cx="89918" cy="85689"/>
            </a:xfrm>
            <a:custGeom>
              <a:rect b="b" l="l" r="r" t="t"/>
              <a:pathLst>
                <a:path extrusionOk="0" h="3164" w="3220">
                  <a:moveTo>
                    <a:pt x="1984" y="1"/>
                  </a:moveTo>
                  <a:cubicBezTo>
                    <a:pt x="1911" y="1"/>
                    <a:pt x="1838" y="25"/>
                    <a:pt x="1789" y="74"/>
                  </a:cubicBezTo>
                  <a:lnTo>
                    <a:pt x="98" y="1765"/>
                  </a:lnTo>
                  <a:cubicBezTo>
                    <a:pt x="1" y="1863"/>
                    <a:pt x="1" y="2058"/>
                    <a:pt x="98" y="2155"/>
                  </a:cubicBezTo>
                  <a:lnTo>
                    <a:pt x="1009" y="3066"/>
                  </a:lnTo>
                  <a:cubicBezTo>
                    <a:pt x="1074" y="3131"/>
                    <a:pt x="1155" y="3163"/>
                    <a:pt x="1232" y="3163"/>
                  </a:cubicBezTo>
                  <a:cubicBezTo>
                    <a:pt x="1309" y="3163"/>
                    <a:pt x="1383" y="3131"/>
                    <a:pt x="1431" y="3066"/>
                  </a:cubicBezTo>
                  <a:lnTo>
                    <a:pt x="3122" y="1407"/>
                  </a:lnTo>
                  <a:cubicBezTo>
                    <a:pt x="3220" y="1277"/>
                    <a:pt x="3220" y="1115"/>
                    <a:pt x="3122" y="985"/>
                  </a:cubicBezTo>
                  <a:lnTo>
                    <a:pt x="2179" y="74"/>
                  </a:lnTo>
                  <a:cubicBezTo>
                    <a:pt x="2131" y="25"/>
                    <a:pt x="2057" y="1"/>
                    <a:pt x="1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2"/>
            <p:cNvSpPr/>
            <p:nvPr/>
          </p:nvSpPr>
          <p:spPr>
            <a:xfrm>
              <a:off x="4484357" y="2813941"/>
              <a:ext cx="175285" cy="36128"/>
            </a:xfrm>
            <a:custGeom>
              <a:rect b="b" l="l" r="r" t="t"/>
              <a:pathLst>
                <a:path extrusionOk="0" h="1334" w="6277">
                  <a:moveTo>
                    <a:pt x="293" y="1"/>
                  </a:moveTo>
                  <a:cubicBezTo>
                    <a:pt x="130" y="1"/>
                    <a:pt x="0" y="131"/>
                    <a:pt x="0" y="293"/>
                  </a:cubicBezTo>
                  <a:lnTo>
                    <a:pt x="0" y="1041"/>
                  </a:lnTo>
                  <a:cubicBezTo>
                    <a:pt x="0" y="1204"/>
                    <a:pt x="130" y="1334"/>
                    <a:pt x="293" y="1334"/>
                  </a:cubicBezTo>
                  <a:lnTo>
                    <a:pt x="5984" y="1334"/>
                  </a:lnTo>
                  <a:cubicBezTo>
                    <a:pt x="6146" y="1334"/>
                    <a:pt x="6277" y="1204"/>
                    <a:pt x="6277" y="1041"/>
                  </a:cubicBezTo>
                  <a:lnTo>
                    <a:pt x="6277" y="293"/>
                  </a:lnTo>
                  <a:cubicBezTo>
                    <a:pt x="6277" y="131"/>
                    <a:pt x="6146" y="1"/>
                    <a:pt x="5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2"/>
            <p:cNvSpPr/>
            <p:nvPr/>
          </p:nvSpPr>
          <p:spPr>
            <a:xfrm>
              <a:off x="4484357" y="2990085"/>
              <a:ext cx="175285" cy="51105"/>
            </a:xfrm>
            <a:custGeom>
              <a:rect b="b" l="l" r="r" t="t"/>
              <a:pathLst>
                <a:path extrusionOk="0" h="1887" w="6277">
                  <a:moveTo>
                    <a:pt x="293" y="1"/>
                  </a:moveTo>
                  <a:cubicBezTo>
                    <a:pt x="130" y="1"/>
                    <a:pt x="0" y="131"/>
                    <a:pt x="0" y="293"/>
                  </a:cubicBezTo>
                  <a:lnTo>
                    <a:pt x="0" y="1594"/>
                  </a:lnTo>
                  <a:cubicBezTo>
                    <a:pt x="0" y="1757"/>
                    <a:pt x="130" y="1887"/>
                    <a:pt x="293" y="1887"/>
                  </a:cubicBezTo>
                  <a:lnTo>
                    <a:pt x="5984" y="1887"/>
                  </a:lnTo>
                  <a:cubicBezTo>
                    <a:pt x="6146" y="1887"/>
                    <a:pt x="6277" y="1757"/>
                    <a:pt x="6277" y="1594"/>
                  </a:cubicBezTo>
                  <a:lnTo>
                    <a:pt x="6277" y="293"/>
                  </a:lnTo>
                  <a:cubicBezTo>
                    <a:pt x="6277" y="131"/>
                    <a:pt x="6146" y="1"/>
                    <a:pt x="5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2"/>
            <p:cNvSpPr/>
            <p:nvPr/>
          </p:nvSpPr>
          <p:spPr>
            <a:xfrm>
              <a:off x="4499800" y="2850042"/>
              <a:ext cx="144400" cy="95168"/>
            </a:xfrm>
            <a:custGeom>
              <a:rect b="b" l="l" r="r" t="t"/>
              <a:pathLst>
                <a:path extrusionOk="0" h="3514" w="5171">
                  <a:moveTo>
                    <a:pt x="0" y="1"/>
                  </a:moveTo>
                  <a:lnTo>
                    <a:pt x="0" y="2993"/>
                  </a:lnTo>
                  <a:cubicBezTo>
                    <a:pt x="0" y="3285"/>
                    <a:pt x="228" y="3513"/>
                    <a:pt x="553" y="3513"/>
                  </a:cubicBezTo>
                  <a:lnTo>
                    <a:pt x="4650" y="3513"/>
                  </a:lnTo>
                  <a:cubicBezTo>
                    <a:pt x="4943" y="3513"/>
                    <a:pt x="5171" y="3285"/>
                    <a:pt x="5171" y="2993"/>
                  </a:cubicBezTo>
                  <a:lnTo>
                    <a:pt x="51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2"/>
            <p:cNvSpPr/>
            <p:nvPr/>
          </p:nvSpPr>
          <p:spPr>
            <a:xfrm>
              <a:off x="4499800" y="2850042"/>
              <a:ext cx="144400" cy="29980"/>
            </a:xfrm>
            <a:custGeom>
              <a:rect b="b" l="l" r="r" t="t"/>
              <a:pathLst>
                <a:path extrusionOk="0" h="1107" w="5171">
                  <a:moveTo>
                    <a:pt x="0" y="1"/>
                  </a:moveTo>
                  <a:lnTo>
                    <a:pt x="0" y="359"/>
                  </a:lnTo>
                  <a:lnTo>
                    <a:pt x="5171" y="1107"/>
                  </a:lnTo>
                  <a:lnTo>
                    <a:pt x="5171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2"/>
            <p:cNvSpPr/>
            <p:nvPr/>
          </p:nvSpPr>
          <p:spPr>
            <a:xfrm>
              <a:off x="4533394" y="2890557"/>
              <a:ext cx="78106" cy="15004"/>
            </a:xfrm>
            <a:custGeom>
              <a:rect b="b" l="l" r="r" t="t"/>
              <a:pathLst>
                <a:path extrusionOk="0" h="554" w="2797">
                  <a:moveTo>
                    <a:pt x="260" y="1"/>
                  </a:moveTo>
                  <a:cubicBezTo>
                    <a:pt x="98" y="1"/>
                    <a:pt x="0" y="131"/>
                    <a:pt x="0" y="261"/>
                  </a:cubicBezTo>
                  <a:cubicBezTo>
                    <a:pt x="0" y="424"/>
                    <a:pt x="98" y="554"/>
                    <a:pt x="260" y="554"/>
                  </a:cubicBezTo>
                  <a:lnTo>
                    <a:pt x="2504" y="554"/>
                  </a:lnTo>
                  <a:cubicBezTo>
                    <a:pt x="2667" y="554"/>
                    <a:pt x="2797" y="424"/>
                    <a:pt x="2797" y="261"/>
                  </a:cubicBezTo>
                  <a:cubicBezTo>
                    <a:pt x="2797" y="131"/>
                    <a:pt x="2667" y="1"/>
                    <a:pt x="2504" y="1"/>
                  </a:cubicBezTo>
                  <a:close/>
                </a:path>
              </a:pathLst>
            </a:custGeom>
            <a:solidFill>
              <a:srgbClr val="A79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43"/>
          <p:cNvGrpSpPr/>
          <p:nvPr/>
        </p:nvGrpSpPr>
        <p:grpSpPr>
          <a:xfrm>
            <a:off x="4278882" y="335247"/>
            <a:ext cx="4356587" cy="4473009"/>
            <a:chOff x="708527" y="3201756"/>
            <a:chExt cx="494847" cy="548647"/>
          </a:xfrm>
        </p:grpSpPr>
        <p:sp>
          <p:nvSpPr>
            <p:cNvPr id="774" name="Google Shape;774;p43"/>
            <p:cNvSpPr/>
            <p:nvPr/>
          </p:nvSpPr>
          <p:spPr>
            <a:xfrm>
              <a:off x="714311" y="3270369"/>
              <a:ext cx="145690" cy="177436"/>
            </a:xfrm>
            <a:custGeom>
              <a:rect b="b" l="l" r="r" t="t"/>
              <a:pathLst>
                <a:path extrusionOk="0" h="5997" w="4912">
                  <a:moveTo>
                    <a:pt x="3261" y="0"/>
                  </a:moveTo>
                  <a:cubicBezTo>
                    <a:pt x="3215" y="0"/>
                    <a:pt x="3168" y="9"/>
                    <a:pt x="3123" y="29"/>
                  </a:cubicBezTo>
                  <a:lnTo>
                    <a:pt x="424" y="744"/>
                  </a:lnTo>
                  <a:cubicBezTo>
                    <a:pt x="163" y="809"/>
                    <a:pt x="1" y="1069"/>
                    <a:pt x="98" y="1330"/>
                  </a:cubicBezTo>
                  <a:lnTo>
                    <a:pt x="1237" y="5655"/>
                  </a:lnTo>
                  <a:cubicBezTo>
                    <a:pt x="1290" y="5870"/>
                    <a:pt x="1501" y="5996"/>
                    <a:pt x="1701" y="5996"/>
                  </a:cubicBezTo>
                  <a:cubicBezTo>
                    <a:pt x="1742" y="5996"/>
                    <a:pt x="1783" y="5991"/>
                    <a:pt x="1822" y="5980"/>
                  </a:cubicBezTo>
                  <a:lnTo>
                    <a:pt x="4521" y="5264"/>
                  </a:lnTo>
                  <a:cubicBezTo>
                    <a:pt x="4781" y="5199"/>
                    <a:pt x="4911" y="4939"/>
                    <a:pt x="4846" y="4679"/>
                  </a:cubicBezTo>
                  <a:lnTo>
                    <a:pt x="3676" y="354"/>
                  </a:lnTo>
                  <a:cubicBezTo>
                    <a:pt x="3624" y="146"/>
                    <a:pt x="3447" y="0"/>
                    <a:pt x="3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3"/>
            <p:cNvSpPr/>
            <p:nvPr/>
          </p:nvSpPr>
          <p:spPr>
            <a:xfrm>
              <a:off x="750970" y="3318360"/>
              <a:ext cx="56947" cy="76277"/>
            </a:xfrm>
            <a:custGeom>
              <a:rect b="b" l="l" r="r" t="t"/>
              <a:pathLst>
                <a:path extrusionOk="0" h="2578" w="1920">
                  <a:moveTo>
                    <a:pt x="1659" y="0"/>
                  </a:moveTo>
                  <a:cubicBezTo>
                    <a:pt x="1497" y="0"/>
                    <a:pt x="1366" y="130"/>
                    <a:pt x="1366" y="260"/>
                  </a:cubicBezTo>
                  <a:lnTo>
                    <a:pt x="1301" y="1561"/>
                  </a:lnTo>
                  <a:lnTo>
                    <a:pt x="553" y="488"/>
                  </a:lnTo>
                  <a:cubicBezTo>
                    <a:pt x="514" y="409"/>
                    <a:pt x="427" y="366"/>
                    <a:pt x="336" y="366"/>
                  </a:cubicBezTo>
                  <a:cubicBezTo>
                    <a:pt x="276" y="366"/>
                    <a:pt x="215" y="385"/>
                    <a:pt x="163" y="423"/>
                  </a:cubicBezTo>
                  <a:cubicBezTo>
                    <a:pt x="66" y="488"/>
                    <a:pt x="1" y="651"/>
                    <a:pt x="98" y="781"/>
                  </a:cubicBezTo>
                  <a:lnTo>
                    <a:pt x="1204" y="2439"/>
                  </a:lnTo>
                  <a:cubicBezTo>
                    <a:pt x="1284" y="2519"/>
                    <a:pt x="1386" y="2578"/>
                    <a:pt x="1493" y="2578"/>
                  </a:cubicBezTo>
                  <a:cubicBezTo>
                    <a:pt x="1515" y="2578"/>
                    <a:pt x="1539" y="2575"/>
                    <a:pt x="1562" y="2569"/>
                  </a:cubicBezTo>
                  <a:cubicBezTo>
                    <a:pt x="1692" y="2537"/>
                    <a:pt x="1789" y="2407"/>
                    <a:pt x="1789" y="2277"/>
                  </a:cubicBezTo>
                  <a:lnTo>
                    <a:pt x="1919" y="293"/>
                  </a:lnTo>
                  <a:cubicBezTo>
                    <a:pt x="1919" y="163"/>
                    <a:pt x="1822" y="33"/>
                    <a:pt x="1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3"/>
            <p:cNvSpPr/>
            <p:nvPr/>
          </p:nvSpPr>
          <p:spPr>
            <a:xfrm>
              <a:off x="708527" y="3218650"/>
              <a:ext cx="27050" cy="47784"/>
            </a:xfrm>
            <a:custGeom>
              <a:rect b="b" l="l" r="r" t="t"/>
              <a:pathLst>
                <a:path extrusionOk="0" h="1615" w="912">
                  <a:moveTo>
                    <a:pt x="331" y="0"/>
                  </a:moveTo>
                  <a:cubicBezTo>
                    <a:pt x="298" y="0"/>
                    <a:pt x="263" y="7"/>
                    <a:pt x="228" y="21"/>
                  </a:cubicBezTo>
                  <a:cubicBezTo>
                    <a:pt x="98" y="53"/>
                    <a:pt x="1" y="216"/>
                    <a:pt x="66" y="346"/>
                  </a:cubicBezTo>
                  <a:lnTo>
                    <a:pt x="326" y="1419"/>
                  </a:lnTo>
                  <a:cubicBezTo>
                    <a:pt x="391" y="1549"/>
                    <a:pt x="489" y="1614"/>
                    <a:pt x="619" y="1614"/>
                  </a:cubicBezTo>
                  <a:lnTo>
                    <a:pt x="684" y="1614"/>
                  </a:lnTo>
                  <a:cubicBezTo>
                    <a:pt x="814" y="1582"/>
                    <a:pt x="911" y="1419"/>
                    <a:pt x="879" y="1289"/>
                  </a:cubicBezTo>
                  <a:lnTo>
                    <a:pt x="586" y="216"/>
                  </a:lnTo>
                  <a:cubicBezTo>
                    <a:pt x="561" y="88"/>
                    <a:pt x="455" y="0"/>
                    <a:pt x="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3"/>
            <p:cNvSpPr/>
            <p:nvPr/>
          </p:nvSpPr>
          <p:spPr>
            <a:xfrm>
              <a:off x="745187" y="3225811"/>
              <a:ext cx="22215" cy="31954"/>
            </a:xfrm>
            <a:custGeom>
              <a:rect b="b" l="l" r="r" t="t"/>
              <a:pathLst>
                <a:path extrusionOk="0" h="1080" w="749">
                  <a:moveTo>
                    <a:pt x="281" y="0"/>
                  </a:moveTo>
                  <a:cubicBezTo>
                    <a:pt x="263" y="0"/>
                    <a:pt x="245" y="2"/>
                    <a:pt x="228" y="6"/>
                  </a:cubicBezTo>
                  <a:cubicBezTo>
                    <a:pt x="66" y="39"/>
                    <a:pt x="0" y="201"/>
                    <a:pt x="33" y="364"/>
                  </a:cubicBezTo>
                  <a:lnTo>
                    <a:pt x="163" y="884"/>
                  </a:lnTo>
                  <a:cubicBezTo>
                    <a:pt x="196" y="1014"/>
                    <a:pt x="326" y="1080"/>
                    <a:pt x="456" y="1080"/>
                  </a:cubicBezTo>
                  <a:lnTo>
                    <a:pt x="521" y="1080"/>
                  </a:lnTo>
                  <a:cubicBezTo>
                    <a:pt x="651" y="1047"/>
                    <a:pt x="748" y="884"/>
                    <a:pt x="716" y="754"/>
                  </a:cubicBezTo>
                  <a:lnTo>
                    <a:pt x="553" y="201"/>
                  </a:lnTo>
                  <a:cubicBezTo>
                    <a:pt x="525" y="89"/>
                    <a:pt x="399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3"/>
            <p:cNvSpPr/>
            <p:nvPr/>
          </p:nvSpPr>
          <p:spPr>
            <a:xfrm>
              <a:off x="772207" y="3201756"/>
              <a:ext cx="27020" cy="48316"/>
            </a:xfrm>
            <a:custGeom>
              <a:rect b="b" l="l" r="r" t="t"/>
              <a:pathLst>
                <a:path extrusionOk="0" h="1633" w="911">
                  <a:moveTo>
                    <a:pt x="290" y="0"/>
                  </a:moveTo>
                  <a:cubicBezTo>
                    <a:pt x="270" y="0"/>
                    <a:pt x="249" y="2"/>
                    <a:pt x="228" y="6"/>
                  </a:cubicBezTo>
                  <a:cubicBezTo>
                    <a:pt x="98" y="39"/>
                    <a:pt x="0" y="201"/>
                    <a:pt x="33" y="332"/>
                  </a:cubicBezTo>
                  <a:lnTo>
                    <a:pt x="325" y="1405"/>
                  </a:lnTo>
                  <a:cubicBezTo>
                    <a:pt x="358" y="1535"/>
                    <a:pt x="455" y="1632"/>
                    <a:pt x="585" y="1632"/>
                  </a:cubicBezTo>
                  <a:cubicBezTo>
                    <a:pt x="618" y="1632"/>
                    <a:pt x="650" y="1632"/>
                    <a:pt x="650" y="1600"/>
                  </a:cubicBezTo>
                  <a:cubicBezTo>
                    <a:pt x="813" y="1567"/>
                    <a:pt x="911" y="1437"/>
                    <a:pt x="846" y="1275"/>
                  </a:cubicBezTo>
                  <a:lnTo>
                    <a:pt x="585" y="201"/>
                  </a:lnTo>
                  <a:cubicBezTo>
                    <a:pt x="529" y="89"/>
                    <a:pt x="423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3"/>
            <p:cNvSpPr/>
            <p:nvPr/>
          </p:nvSpPr>
          <p:spPr>
            <a:xfrm>
              <a:off x="1051901" y="3269807"/>
              <a:ext cx="145690" cy="177998"/>
            </a:xfrm>
            <a:custGeom>
              <a:rect b="b" l="l" r="r" t="t"/>
              <a:pathLst>
                <a:path extrusionOk="0" h="6016" w="4912">
                  <a:moveTo>
                    <a:pt x="1706" y="1"/>
                  </a:moveTo>
                  <a:cubicBezTo>
                    <a:pt x="1488" y="1"/>
                    <a:pt x="1292" y="152"/>
                    <a:pt x="1236" y="373"/>
                  </a:cubicBezTo>
                  <a:lnTo>
                    <a:pt x="66" y="4698"/>
                  </a:lnTo>
                  <a:cubicBezTo>
                    <a:pt x="1" y="4958"/>
                    <a:pt x="163" y="5218"/>
                    <a:pt x="423" y="5283"/>
                  </a:cubicBezTo>
                  <a:lnTo>
                    <a:pt x="3090" y="5999"/>
                  </a:lnTo>
                  <a:cubicBezTo>
                    <a:pt x="3135" y="6010"/>
                    <a:pt x="3179" y="6015"/>
                    <a:pt x="3223" y="6015"/>
                  </a:cubicBezTo>
                  <a:cubicBezTo>
                    <a:pt x="3434" y="6015"/>
                    <a:pt x="3622" y="5889"/>
                    <a:pt x="3675" y="5674"/>
                  </a:cubicBezTo>
                  <a:lnTo>
                    <a:pt x="4846" y="1316"/>
                  </a:lnTo>
                  <a:cubicBezTo>
                    <a:pt x="4911" y="1088"/>
                    <a:pt x="4749" y="828"/>
                    <a:pt x="4521" y="763"/>
                  </a:cubicBezTo>
                  <a:lnTo>
                    <a:pt x="1822" y="15"/>
                  </a:lnTo>
                  <a:cubicBezTo>
                    <a:pt x="1783" y="6"/>
                    <a:pt x="1744" y="1"/>
                    <a:pt x="17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3"/>
            <p:cNvSpPr/>
            <p:nvPr/>
          </p:nvSpPr>
          <p:spPr>
            <a:xfrm>
              <a:off x="1097251" y="3320994"/>
              <a:ext cx="54990" cy="76484"/>
            </a:xfrm>
            <a:custGeom>
              <a:rect b="b" l="l" r="r" t="t"/>
              <a:pathLst>
                <a:path extrusionOk="0" h="2585" w="1854">
                  <a:moveTo>
                    <a:pt x="797" y="1"/>
                  </a:moveTo>
                  <a:cubicBezTo>
                    <a:pt x="665" y="1"/>
                    <a:pt x="548" y="68"/>
                    <a:pt x="520" y="204"/>
                  </a:cubicBezTo>
                  <a:lnTo>
                    <a:pt x="293" y="1114"/>
                  </a:lnTo>
                  <a:lnTo>
                    <a:pt x="33" y="2025"/>
                  </a:lnTo>
                  <a:cubicBezTo>
                    <a:pt x="0" y="2155"/>
                    <a:pt x="98" y="2318"/>
                    <a:pt x="228" y="2350"/>
                  </a:cubicBezTo>
                  <a:lnTo>
                    <a:pt x="1008" y="2578"/>
                  </a:lnTo>
                  <a:cubicBezTo>
                    <a:pt x="1025" y="2582"/>
                    <a:pt x="1043" y="2584"/>
                    <a:pt x="1061" y="2584"/>
                  </a:cubicBezTo>
                  <a:cubicBezTo>
                    <a:pt x="1179" y="2584"/>
                    <a:pt x="1305" y="2496"/>
                    <a:pt x="1333" y="2383"/>
                  </a:cubicBezTo>
                  <a:cubicBezTo>
                    <a:pt x="1366" y="2220"/>
                    <a:pt x="1301" y="2090"/>
                    <a:pt x="1138" y="2025"/>
                  </a:cubicBezTo>
                  <a:lnTo>
                    <a:pt x="651" y="1895"/>
                  </a:lnTo>
                  <a:lnTo>
                    <a:pt x="748" y="1537"/>
                  </a:lnTo>
                  <a:lnTo>
                    <a:pt x="1203" y="1635"/>
                  </a:lnTo>
                  <a:cubicBezTo>
                    <a:pt x="1225" y="1640"/>
                    <a:pt x="1248" y="1643"/>
                    <a:pt x="1270" y="1643"/>
                  </a:cubicBezTo>
                  <a:cubicBezTo>
                    <a:pt x="1384" y="1643"/>
                    <a:pt x="1501" y="1575"/>
                    <a:pt x="1529" y="1440"/>
                  </a:cubicBezTo>
                  <a:cubicBezTo>
                    <a:pt x="1561" y="1310"/>
                    <a:pt x="1464" y="1147"/>
                    <a:pt x="1333" y="1114"/>
                  </a:cubicBezTo>
                  <a:lnTo>
                    <a:pt x="878" y="984"/>
                  </a:lnTo>
                  <a:lnTo>
                    <a:pt x="976" y="627"/>
                  </a:lnTo>
                  <a:lnTo>
                    <a:pt x="1496" y="757"/>
                  </a:lnTo>
                  <a:cubicBezTo>
                    <a:pt x="1513" y="761"/>
                    <a:pt x="1531" y="763"/>
                    <a:pt x="1549" y="763"/>
                  </a:cubicBezTo>
                  <a:cubicBezTo>
                    <a:pt x="1667" y="763"/>
                    <a:pt x="1793" y="675"/>
                    <a:pt x="1821" y="562"/>
                  </a:cubicBezTo>
                  <a:cubicBezTo>
                    <a:pt x="1854" y="399"/>
                    <a:pt x="1789" y="269"/>
                    <a:pt x="1626" y="204"/>
                  </a:cubicBezTo>
                  <a:lnTo>
                    <a:pt x="878" y="9"/>
                  </a:lnTo>
                  <a:cubicBezTo>
                    <a:pt x="851" y="3"/>
                    <a:pt x="824" y="1"/>
                    <a:pt x="7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3"/>
            <p:cNvSpPr/>
            <p:nvPr/>
          </p:nvSpPr>
          <p:spPr>
            <a:xfrm>
              <a:off x="1113623" y="3201756"/>
              <a:ext cx="27050" cy="47961"/>
            </a:xfrm>
            <a:custGeom>
              <a:rect b="b" l="l" r="r" t="t"/>
              <a:pathLst>
                <a:path extrusionOk="0" h="1621" w="912">
                  <a:moveTo>
                    <a:pt x="599" y="0"/>
                  </a:moveTo>
                  <a:cubicBezTo>
                    <a:pt x="481" y="0"/>
                    <a:pt x="354" y="89"/>
                    <a:pt x="326" y="201"/>
                  </a:cubicBezTo>
                  <a:lnTo>
                    <a:pt x="34" y="1275"/>
                  </a:lnTo>
                  <a:cubicBezTo>
                    <a:pt x="1" y="1437"/>
                    <a:pt x="99" y="1567"/>
                    <a:pt x="229" y="1600"/>
                  </a:cubicBezTo>
                  <a:cubicBezTo>
                    <a:pt x="263" y="1614"/>
                    <a:pt x="297" y="1620"/>
                    <a:pt x="328" y="1620"/>
                  </a:cubicBezTo>
                  <a:cubicBezTo>
                    <a:pt x="442" y="1620"/>
                    <a:pt x="528" y="1533"/>
                    <a:pt x="554" y="1405"/>
                  </a:cubicBezTo>
                  <a:lnTo>
                    <a:pt x="847" y="332"/>
                  </a:lnTo>
                  <a:cubicBezTo>
                    <a:pt x="912" y="201"/>
                    <a:pt x="814" y="39"/>
                    <a:pt x="651" y="6"/>
                  </a:cubicBezTo>
                  <a:cubicBezTo>
                    <a:pt x="634" y="2"/>
                    <a:pt x="617" y="0"/>
                    <a:pt x="5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1145478" y="3225811"/>
              <a:ext cx="22215" cy="32191"/>
            </a:xfrm>
            <a:custGeom>
              <a:rect b="b" l="l" r="r" t="t"/>
              <a:pathLst>
                <a:path extrusionOk="0" h="1088" w="749">
                  <a:moveTo>
                    <a:pt x="458" y="0"/>
                  </a:moveTo>
                  <a:cubicBezTo>
                    <a:pt x="325" y="0"/>
                    <a:pt x="219" y="89"/>
                    <a:pt x="163" y="201"/>
                  </a:cubicBezTo>
                  <a:lnTo>
                    <a:pt x="33" y="754"/>
                  </a:lnTo>
                  <a:cubicBezTo>
                    <a:pt x="0" y="884"/>
                    <a:pt x="65" y="1047"/>
                    <a:pt x="228" y="1080"/>
                  </a:cubicBezTo>
                  <a:cubicBezTo>
                    <a:pt x="249" y="1085"/>
                    <a:pt x="272" y="1088"/>
                    <a:pt x="295" y="1088"/>
                  </a:cubicBezTo>
                  <a:cubicBezTo>
                    <a:pt x="408" y="1088"/>
                    <a:pt x="526" y="1020"/>
                    <a:pt x="553" y="884"/>
                  </a:cubicBezTo>
                  <a:lnTo>
                    <a:pt x="716" y="364"/>
                  </a:lnTo>
                  <a:cubicBezTo>
                    <a:pt x="748" y="201"/>
                    <a:pt x="651" y="39"/>
                    <a:pt x="520" y="6"/>
                  </a:cubicBezTo>
                  <a:cubicBezTo>
                    <a:pt x="499" y="2"/>
                    <a:pt x="478" y="0"/>
                    <a:pt x="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1176324" y="3218650"/>
              <a:ext cx="27050" cy="48021"/>
            </a:xfrm>
            <a:custGeom>
              <a:rect b="b" l="l" r="r" t="t"/>
              <a:pathLst>
                <a:path extrusionOk="0" h="1623" w="912">
                  <a:moveTo>
                    <a:pt x="585" y="0"/>
                  </a:moveTo>
                  <a:cubicBezTo>
                    <a:pt x="470" y="0"/>
                    <a:pt x="384" y="88"/>
                    <a:pt x="358" y="216"/>
                  </a:cubicBezTo>
                  <a:lnTo>
                    <a:pt x="66" y="1289"/>
                  </a:lnTo>
                  <a:cubicBezTo>
                    <a:pt x="1" y="1419"/>
                    <a:pt x="98" y="1582"/>
                    <a:pt x="261" y="1614"/>
                  </a:cubicBezTo>
                  <a:cubicBezTo>
                    <a:pt x="283" y="1620"/>
                    <a:pt x="305" y="1622"/>
                    <a:pt x="328" y="1622"/>
                  </a:cubicBezTo>
                  <a:cubicBezTo>
                    <a:pt x="442" y="1622"/>
                    <a:pt x="559" y="1555"/>
                    <a:pt x="586" y="1419"/>
                  </a:cubicBezTo>
                  <a:lnTo>
                    <a:pt x="879" y="346"/>
                  </a:lnTo>
                  <a:cubicBezTo>
                    <a:pt x="911" y="183"/>
                    <a:pt x="814" y="53"/>
                    <a:pt x="684" y="21"/>
                  </a:cubicBezTo>
                  <a:cubicBezTo>
                    <a:pt x="649" y="7"/>
                    <a:pt x="616" y="0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3"/>
            <p:cNvSpPr/>
            <p:nvPr/>
          </p:nvSpPr>
          <p:spPr>
            <a:xfrm>
              <a:off x="1003673" y="3291228"/>
              <a:ext cx="22215" cy="31954"/>
            </a:xfrm>
            <a:custGeom>
              <a:rect b="b" l="l" r="r" t="t"/>
              <a:pathLst>
                <a:path extrusionOk="0" h="1080" w="749">
                  <a:moveTo>
                    <a:pt x="459" y="0"/>
                  </a:moveTo>
                  <a:cubicBezTo>
                    <a:pt x="325" y="0"/>
                    <a:pt x="220" y="89"/>
                    <a:pt x="163" y="202"/>
                  </a:cubicBezTo>
                  <a:lnTo>
                    <a:pt x="33" y="755"/>
                  </a:lnTo>
                  <a:cubicBezTo>
                    <a:pt x="1" y="885"/>
                    <a:pt x="66" y="1047"/>
                    <a:pt x="228" y="1080"/>
                  </a:cubicBezTo>
                  <a:lnTo>
                    <a:pt x="293" y="1080"/>
                  </a:lnTo>
                  <a:cubicBezTo>
                    <a:pt x="424" y="1080"/>
                    <a:pt x="521" y="1015"/>
                    <a:pt x="554" y="885"/>
                  </a:cubicBezTo>
                  <a:lnTo>
                    <a:pt x="716" y="332"/>
                  </a:lnTo>
                  <a:cubicBezTo>
                    <a:pt x="749" y="202"/>
                    <a:pt x="651" y="39"/>
                    <a:pt x="521" y="7"/>
                  </a:cubicBezTo>
                  <a:cubicBezTo>
                    <a:pt x="500" y="2"/>
                    <a:pt x="479" y="0"/>
                    <a:pt x="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3"/>
            <p:cNvSpPr/>
            <p:nvPr/>
          </p:nvSpPr>
          <p:spPr>
            <a:xfrm>
              <a:off x="1034550" y="3284068"/>
              <a:ext cx="27020" cy="47784"/>
            </a:xfrm>
            <a:custGeom>
              <a:rect b="b" l="l" r="r" t="t"/>
              <a:pathLst>
                <a:path extrusionOk="0" h="1615" w="911">
                  <a:moveTo>
                    <a:pt x="584" y="1"/>
                  </a:moveTo>
                  <a:cubicBezTo>
                    <a:pt x="470" y="1"/>
                    <a:pt x="384" y="88"/>
                    <a:pt x="358" y="216"/>
                  </a:cubicBezTo>
                  <a:lnTo>
                    <a:pt x="65" y="1289"/>
                  </a:lnTo>
                  <a:cubicBezTo>
                    <a:pt x="0" y="1419"/>
                    <a:pt x="98" y="1582"/>
                    <a:pt x="261" y="1615"/>
                  </a:cubicBezTo>
                  <a:lnTo>
                    <a:pt x="326" y="1615"/>
                  </a:lnTo>
                  <a:cubicBezTo>
                    <a:pt x="456" y="1615"/>
                    <a:pt x="553" y="1549"/>
                    <a:pt x="586" y="1419"/>
                  </a:cubicBezTo>
                  <a:lnTo>
                    <a:pt x="878" y="346"/>
                  </a:lnTo>
                  <a:cubicBezTo>
                    <a:pt x="911" y="184"/>
                    <a:pt x="813" y="54"/>
                    <a:pt x="683" y="21"/>
                  </a:cubicBezTo>
                  <a:cubicBezTo>
                    <a:pt x="649" y="7"/>
                    <a:pt x="61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3"/>
            <p:cNvSpPr/>
            <p:nvPr/>
          </p:nvSpPr>
          <p:spPr>
            <a:xfrm>
              <a:off x="887940" y="3291228"/>
              <a:ext cx="22215" cy="31954"/>
            </a:xfrm>
            <a:custGeom>
              <a:rect b="b" l="l" r="r" t="t"/>
              <a:pathLst>
                <a:path extrusionOk="0" h="1080" w="749">
                  <a:moveTo>
                    <a:pt x="281" y="0"/>
                  </a:moveTo>
                  <a:cubicBezTo>
                    <a:pt x="263" y="0"/>
                    <a:pt x="245" y="2"/>
                    <a:pt x="228" y="7"/>
                  </a:cubicBezTo>
                  <a:cubicBezTo>
                    <a:pt x="65" y="39"/>
                    <a:pt x="0" y="202"/>
                    <a:pt x="33" y="332"/>
                  </a:cubicBezTo>
                  <a:lnTo>
                    <a:pt x="163" y="885"/>
                  </a:lnTo>
                  <a:cubicBezTo>
                    <a:pt x="196" y="1015"/>
                    <a:pt x="326" y="1080"/>
                    <a:pt x="456" y="1080"/>
                  </a:cubicBezTo>
                  <a:lnTo>
                    <a:pt x="521" y="1080"/>
                  </a:lnTo>
                  <a:cubicBezTo>
                    <a:pt x="651" y="1047"/>
                    <a:pt x="748" y="885"/>
                    <a:pt x="716" y="755"/>
                  </a:cubicBezTo>
                  <a:lnTo>
                    <a:pt x="553" y="202"/>
                  </a:lnTo>
                  <a:cubicBezTo>
                    <a:pt x="525" y="89"/>
                    <a:pt x="399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3"/>
            <p:cNvSpPr/>
            <p:nvPr/>
          </p:nvSpPr>
          <p:spPr>
            <a:xfrm>
              <a:off x="851280" y="3284068"/>
              <a:ext cx="27050" cy="47784"/>
            </a:xfrm>
            <a:custGeom>
              <a:rect b="b" l="l" r="r" t="t"/>
              <a:pathLst>
                <a:path extrusionOk="0" h="1615" w="912">
                  <a:moveTo>
                    <a:pt x="347" y="1"/>
                  </a:moveTo>
                  <a:cubicBezTo>
                    <a:pt x="318" y="1"/>
                    <a:pt x="289" y="7"/>
                    <a:pt x="261" y="21"/>
                  </a:cubicBezTo>
                  <a:cubicBezTo>
                    <a:pt x="98" y="54"/>
                    <a:pt x="1" y="184"/>
                    <a:pt x="66" y="346"/>
                  </a:cubicBezTo>
                  <a:lnTo>
                    <a:pt x="358" y="1419"/>
                  </a:lnTo>
                  <a:cubicBezTo>
                    <a:pt x="391" y="1549"/>
                    <a:pt x="488" y="1615"/>
                    <a:pt x="619" y="1615"/>
                  </a:cubicBezTo>
                  <a:lnTo>
                    <a:pt x="684" y="1615"/>
                  </a:lnTo>
                  <a:cubicBezTo>
                    <a:pt x="814" y="1582"/>
                    <a:pt x="911" y="1419"/>
                    <a:pt x="879" y="1289"/>
                  </a:cubicBezTo>
                  <a:lnTo>
                    <a:pt x="586" y="216"/>
                  </a:lnTo>
                  <a:cubicBezTo>
                    <a:pt x="560" y="88"/>
                    <a:pt x="454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3"/>
            <p:cNvSpPr/>
            <p:nvPr/>
          </p:nvSpPr>
          <p:spPr>
            <a:xfrm>
              <a:off x="935189" y="3349693"/>
              <a:ext cx="145690" cy="177969"/>
            </a:xfrm>
            <a:custGeom>
              <a:rect b="b" l="l" r="r" t="t"/>
              <a:pathLst>
                <a:path extrusionOk="0" h="6015" w="4912">
                  <a:moveTo>
                    <a:pt x="1706" y="0"/>
                  </a:moveTo>
                  <a:cubicBezTo>
                    <a:pt x="1489" y="0"/>
                    <a:pt x="1292" y="151"/>
                    <a:pt x="1237" y="372"/>
                  </a:cubicBezTo>
                  <a:lnTo>
                    <a:pt x="66" y="4697"/>
                  </a:lnTo>
                  <a:cubicBezTo>
                    <a:pt x="1" y="4957"/>
                    <a:pt x="163" y="5218"/>
                    <a:pt x="424" y="5283"/>
                  </a:cubicBezTo>
                  <a:lnTo>
                    <a:pt x="3090" y="5998"/>
                  </a:lnTo>
                  <a:cubicBezTo>
                    <a:pt x="3135" y="6009"/>
                    <a:pt x="3179" y="6015"/>
                    <a:pt x="3223" y="6015"/>
                  </a:cubicBezTo>
                  <a:cubicBezTo>
                    <a:pt x="3434" y="6015"/>
                    <a:pt x="3622" y="5888"/>
                    <a:pt x="3676" y="5673"/>
                  </a:cubicBezTo>
                  <a:lnTo>
                    <a:pt x="4846" y="1315"/>
                  </a:lnTo>
                  <a:cubicBezTo>
                    <a:pt x="4911" y="1088"/>
                    <a:pt x="4749" y="827"/>
                    <a:pt x="4489" y="730"/>
                  </a:cubicBezTo>
                  <a:lnTo>
                    <a:pt x="1822" y="14"/>
                  </a:lnTo>
                  <a:cubicBezTo>
                    <a:pt x="1783" y="5"/>
                    <a:pt x="1744" y="0"/>
                    <a:pt x="1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3"/>
            <p:cNvSpPr/>
            <p:nvPr/>
          </p:nvSpPr>
          <p:spPr>
            <a:xfrm>
              <a:off x="991127" y="3399548"/>
              <a:ext cx="48257" cy="74886"/>
            </a:xfrm>
            <a:custGeom>
              <a:rect b="b" l="l" r="r" t="t"/>
              <a:pathLst>
                <a:path extrusionOk="0" h="2531" w="1627">
                  <a:moveTo>
                    <a:pt x="292" y="0"/>
                  </a:moveTo>
                  <a:cubicBezTo>
                    <a:pt x="176" y="0"/>
                    <a:pt x="85" y="88"/>
                    <a:pt x="34" y="216"/>
                  </a:cubicBezTo>
                  <a:cubicBezTo>
                    <a:pt x="1" y="346"/>
                    <a:pt x="99" y="508"/>
                    <a:pt x="229" y="541"/>
                  </a:cubicBezTo>
                  <a:lnTo>
                    <a:pt x="489" y="606"/>
                  </a:lnTo>
                  <a:lnTo>
                    <a:pt x="66" y="2167"/>
                  </a:lnTo>
                  <a:cubicBezTo>
                    <a:pt x="1" y="2329"/>
                    <a:pt x="99" y="2459"/>
                    <a:pt x="261" y="2524"/>
                  </a:cubicBezTo>
                  <a:cubicBezTo>
                    <a:pt x="278" y="2529"/>
                    <a:pt x="296" y="2531"/>
                    <a:pt x="314" y="2531"/>
                  </a:cubicBezTo>
                  <a:cubicBezTo>
                    <a:pt x="432" y="2531"/>
                    <a:pt x="558" y="2442"/>
                    <a:pt x="586" y="2329"/>
                  </a:cubicBezTo>
                  <a:lnTo>
                    <a:pt x="1009" y="736"/>
                  </a:lnTo>
                  <a:lnTo>
                    <a:pt x="1237" y="801"/>
                  </a:lnTo>
                  <a:cubicBezTo>
                    <a:pt x="1264" y="806"/>
                    <a:pt x="1291" y="809"/>
                    <a:pt x="1317" y="809"/>
                  </a:cubicBezTo>
                  <a:cubicBezTo>
                    <a:pt x="1450" y="809"/>
                    <a:pt x="1567" y="741"/>
                    <a:pt x="1594" y="606"/>
                  </a:cubicBezTo>
                  <a:cubicBezTo>
                    <a:pt x="1627" y="476"/>
                    <a:pt x="1529" y="313"/>
                    <a:pt x="1399" y="281"/>
                  </a:cubicBezTo>
                  <a:lnTo>
                    <a:pt x="391" y="20"/>
                  </a:lnTo>
                  <a:cubicBezTo>
                    <a:pt x="356" y="7"/>
                    <a:pt x="32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832001" y="3349693"/>
              <a:ext cx="144711" cy="177969"/>
            </a:xfrm>
            <a:custGeom>
              <a:rect b="b" l="l" r="r" t="t"/>
              <a:pathLst>
                <a:path extrusionOk="0" h="6015" w="4879">
                  <a:moveTo>
                    <a:pt x="3205" y="0"/>
                  </a:moveTo>
                  <a:cubicBezTo>
                    <a:pt x="3167" y="0"/>
                    <a:pt x="3128" y="5"/>
                    <a:pt x="3090" y="14"/>
                  </a:cubicBezTo>
                  <a:lnTo>
                    <a:pt x="390" y="730"/>
                  </a:lnTo>
                  <a:cubicBezTo>
                    <a:pt x="130" y="795"/>
                    <a:pt x="0" y="1088"/>
                    <a:pt x="65" y="1315"/>
                  </a:cubicBezTo>
                  <a:lnTo>
                    <a:pt x="1236" y="5673"/>
                  </a:lnTo>
                  <a:cubicBezTo>
                    <a:pt x="1290" y="5888"/>
                    <a:pt x="1478" y="6015"/>
                    <a:pt x="1670" y="6015"/>
                  </a:cubicBezTo>
                  <a:cubicBezTo>
                    <a:pt x="1710" y="6015"/>
                    <a:pt x="1750" y="6009"/>
                    <a:pt x="1789" y="5998"/>
                  </a:cubicBezTo>
                  <a:lnTo>
                    <a:pt x="4488" y="5283"/>
                  </a:lnTo>
                  <a:cubicBezTo>
                    <a:pt x="4748" y="5218"/>
                    <a:pt x="4878" y="4957"/>
                    <a:pt x="4813" y="4697"/>
                  </a:cubicBezTo>
                  <a:lnTo>
                    <a:pt x="3675" y="372"/>
                  </a:lnTo>
                  <a:cubicBezTo>
                    <a:pt x="3620" y="151"/>
                    <a:pt x="3423" y="0"/>
                    <a:pt x="3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865754" y="3403868"/>
              <a:ext cx="77205" cy="69619"/>
            </a:xfrm>
            <a:custGeom>
              <a:rect b="b" l="l" r="r" t="t"/>
              <a:pathLst>
                <a:path extrusionOk="0" h="2353" w="2603">
                  <a:moveTo>
                    <a:pt x="1311" y="565"/>
                  </a:moveTo>
                  <a:cubicBezTo>
                    <a:pt x="1581" y="565"/>
                    <a:pt x="1839" y="744"/>
                    <a:pt x="1919" y="1013"/>
                  </a:cubicBezTo>
                  <a:cubicBezTo>
                    <a:pt x="1984" y="1370"/>
                    <a:pt x="1789" y="1696"/>
                    <a:pt x="1464" y="1793"/>
                  </a:cubicBezTo>
                  <a:cubicBezTo>
                    <a:pt x="1412" y="1809"/>
                    <a:pt x="1360" y="1816"/>
                    <a:pt x="1308" y="1816"/>
                  </a:cubicBezTo>
                  <a:cubicBezTo>
                    <a:pt x="1032" y="1816"/>
                    <a:pt x="765" y="1611"/>
                    <a:pt x="683" y="1338"/>
                  </a:cubicBezTo>
                  <a:cubicBezTo>
                    <a:pt x="618" y="1013"/>
                    <a:pt x="813" y="655"/>
                    <a:pt x="1139" y="590"/>
                  </a:cubicBezTo>
                  <a:cubicBezTo>
                    <a:pt x="1196" y="573"/>
                    <a:pt x="1254" y="565"/>
                    <a:pt x="1311" y="565"/>
                  </a:cubicBezTo>
                  <a:close/>
                  <a:moveTo>
                    <a:pt x="1294" y="0"/>
                  </a:moveTo>
                  <a:cubicBezTo>
                    <a:pt x="1200" y="0"/>
                    <a:pt x="1104" y="12"/>
                    <a:pt x="1009" y="37"/>
                  </a:cubicBezTo>
                  <a:cubicBezTo>
                    <a:pt x="358" y="232"/>
                    <a:pt x="0" y="850"/>
                    <a:pt x="163" y="1500"/>
                  </a:cubicBezTo>
                  <a:cubicBezTo>
                    <a:pt x="299" y="2018"/>
                    <a:pt x="777" y="2353"/>
                    <a:pt x="1292" y="2353"/>
                  </a:cubicBezTo>
                  <a:cubicBezTo>
                    <a:pt x="1392" y="2353"/>
                    <a:pt x="1493" y="2340"/>
                    <a:pt x="1594" y="2313"/>
                  </a:cubicBezTo>
                  <a:cubicBezTo>
                    <a:pt x="2244" y="2151"/>
                    <a:pt x="2602" y="1500"/>
                    <a:pt x="2439" y="883"/>
                  </a:cubicBezTo>
                  <a:cubicBezTo>
                    <a:pt x="2302" y="360"/>
                    <a:pt x="1815" y="0"/>
                    <a:pt x="1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774125" y="3534975"/>
              <a:ext cx="364610" cy="215428"/>
            </a:xfrm>
            <a:custGeom>
              <a:rect b="b" l="l" r="r" t="t"/>
              <a:pathLst>
                <a:path extrusionOk="0" h="7058" w="12293">
                  <a:moveTo>
                    <a:pt x="0" y="1"/>
                  </a:moveTo>
                  <a:lnTo>
                    <a:pt x="0" y="6635"/>
                  </a:lnTo>
                  <a:cubicBezTo>
                    <a:pt x="0" y="6862"/>
                    <a:pt x="195" y="7058"/>
                    <a:pt x="423" y="7058"/>
                  </a:cubicBezTo>
                  <a:lnTo>
                    <a:pt x="11740" y="7058"/>
                  </a:lnTo>
                  <a:cubicBezTo>
                    <a:pt x="12032" y="7058"/>
                    <a:pt x="12293" y="6830"/>
                    <a:pt x="12293" y="6505"/>
                  </a:cubicBezTo>
                  <a:lnTo>
                    <a:pt x="122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774135" y="3541568"/>
              <a:ext cx="364610" cy="43346"/>
            </a:xfrm>
            <a:custGeom>
              <a:rect b="b" l="l" r="r" t="t"/>
              <a:pathLst>
                <a:path extrusionOk="0" h="1465" w="12293">
                  <a:moveTo>
                    <a:pt x="0" y="1"/>
                  </a:moveTo>
                  <a:lnTo>
                    <a:pt x="0" y="358"/>
                  </a:lnTo>
                  <a:lnTo>
                    <a:pt x="12293" y="1464"/>
                  </a:lnTo>
                  <a:lnTo>
                    <a:pt x="12293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757733" y="3492512"/>
              <a:ext cx="397414" cy="49086"/>
            </a:xfrm>
            <a:custGeom>
              <a:rect b="b" l="l" r="r" t="t"/>
              <a:pathLst>
                <a:path extrusionOk="0" h="1659" w="13399">
                  <a:moveTo>
                    <a:pt x="358" y="0"/>
                  </a:moveTo>
                  <a:cubicBezTo>
                    <a:pt x="163" y="0"/>
                    <a:pt x="0" y="163"/>
                    <a:pt x="0" y="391"/>
                  </a:cubicBezTo>
                  <a:lnTo>
                    <a:pt x="0" y="1301"/>
                  </a:lnTo>
                  <a:cubicBezTo>
                    <a:pt x="0" y="1496"/>
                    <a:pt x="163" y="1659"/>
                    <a:pt x="358" y="1659"/>
                  </a:cubicBezTo>
                  <a:lnTo>
                    <a:pt x="13008" y="1659"/>
                  </a:lnTo>
                  <a:cubicBezTo>
                    <a:pt x="13236" y="1659"/>
                    <a:pt x="13398" y="1496"/>
                    <a:pt x="13398" y="1301"/>
                  </a:cubicBezTo>
                  <a:lnTo>
                    <a:pt x="13398" y="391"/>
                  </a:lnTo>
                  <a:cubicBezTo>
                    <a:pt x="13398" y="163"/>
                    <a:pt x="13236" y="0"/>
                    <a:pt x="13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904342" y="3598820"/>
              <a:ext cx="104196" cy="95065"/>
            </a:xfrm>
            <a:custGeom>
              <a:rect b="b" l="l" r="r" t="t"/>
              <a:pathLst>
                <a:path extrusionOk="0" h="3213" w="3513">
                  <a:moveTo>
                    <a:pt x="1756" y="1"/>
                  </a:moveTo>
                  <a:cubicBezTo>
                    <a:pt x="1651" y="1"/>
                    <a:pt x="1545" y="49"/>
                    <a:pt x="1496" y="147"/>
                  </a:cubicBezTo>
                  <a:lnTo>
                    <a:pt x="1203" y="732"/>
                  </a:lnTo>
                  <a:cubicBezTo>
                    <a:pt x="1171" y="830"/>
                    <a:pt x="1073" y="895"/>
                    <a:pt x="976" y="895"/>
                  </a:cubicBezTo>
                  <a:lnTo>
                    <a:pt x="358" y="993"/>
                  </a:lnTo>
                  <a:cubicBezTo>
                    <a:pt x="98" y="1025"/>
                    <a:pt x="0" y="1318"/>
                    <a:pt x="163" y="1513"/>
                  </a:cubicBezTo>
                  <a:lnTo>
                    <a:pt x="651" y="1968"/>
                  </a:lnTo>
                  <a:cubicBezTo>
                    <a:pt x="716" y="2033"/>
                    <a:pt x="748" y="2131"/>
                    <a:pt x="716" y="2228"/>
                  </a:cubicBezTo>
                  <a:lnTo>
                    <a:pt x="618" y="2846"/>
                  </a:lnTo>
                  <a:cubicBezTo>
                    <a:pt x="592" y="3054"/>
                    <a:pt x="733" y="3200"/>
                    <a:pt x="906" y="3200"/>
                  </a:cubicBezTo>
                  <a:cubicBezTo>
                    <a:pt x="950" y="3200"/>
                    <a:pt x="995" y="3191"/>
                    <a:pt x="1041" y="3171"/>
                  </a:cubicBezTo>
                  <a:lnTo>
                    <a:pt x="1626" y="2879"/>
                  </a:lnTo>
                  <a:cubicBezTo>
                    <a:pt x="1659" y="2846"/>
                    <a:pt x="1708" y="2830"/>
                    <a:pt x="1756" y="2830"/>
                  </a:cubicBezTo>
                  <a:cubicBezTo>
                    <a:pt x="1805" y="2830"/>
                    <a:pt x="1854" y="2846"/>
                    <a:pt x="1886" y="2879"/>
                  </a:cubicBezTo>
                  <a:lnTo>
                    <a:pt x="2472" y="3171"/>
                  </a:lnTo>
                  <a:cubicBezTo>
                    <a:pt x="2522" y="3200"/>
                    <a:pt x="2572" y="3213"/>
                    <a:pt x="2619" y="3213"/>
                  </a:cubicBezTo>
                  <a:cubicBezTo>
                    <a:pt x="2787" y="3213"/>
                    <a:pt x="2920" y="3049"/>
                    <a:pt x="2894" y="2846"/>
                  </a:cubicBezTo>
                  <a:lnTo>
                    <a:pt x="2797" y="2228"/>
                  </a:lnTo>
                  <a:cubicBezTo>
                    <a:pt x="2764" y="2131"/>
                    <a:pt x="2797" y="2033"/>
                    <a:pt x="2862" y="1968"/>
                  </a:cubicBezTo>
                  <a:lnTo>
                    <a:pt x="3350" y="1513"/>
                  </a:lnTo>
                  <a:cubicBezTo>
                    <a:pt x="3512" y="1318"/>
                    <a:pt x="3415" y="1025"/>
                    <a:pt x="3187" y="993"/>
                  </a:cubicBezTo>
                  <a:lnTo>
                    <a:pt x="2537" y="895"/>
                  </a:lnTo>
                  <a:cubicBezTo>
                    <a:pt x="2439" y="895"/>
                    <a:pt x="2342" y="830"/>
                    <a:pt x="2309" y="732"/>
                  </a:cubicBezTo>
                  <a:lnTo>
                    <a:pt x="2016" y="147"/>
                  </a:lnTo>
                  <a:cubicBezTo>
                    <a:pt x="1968" y="49"/>
                    <a:pt x="1862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3"/>
            <p:cNvSpPr/>
            <p:nvPr/>
          </p:nvSpPr>
          <p:spPr>
            <a:xfrm>
              <a:off x="942930" y="3598820"/>
              <a:ext cx="65608" cy="95094"/>
            </a:xfrm>
            <a:custGeom>
              <a:rect b="b" l="l" r="r" t="t"/>
              <a:pathLst>
                <a:path extrusionOk="0" h="3214" w="2212">
                  <a:moveTo>
                    <a:pt x="439" y="1"/>
                  </a:moveTo>
                  <a:cubicBezTo>
                    <a:pt x="333" y="1"/>
                    <a:pt x="228" y="49"/>
                    <a:pt x="163" y="147"/>
                  </a:cubicBezTo>
                  <a:lnTo>
                    <a:pt x="0" y="537"/>
                  </a:lnTo>
                  <a:lnTo>
                    <a:pt x="260" y="1123"/>
                  </a:lnTo>
                  <a:cubicBezTo>
                    <a:pt x="293" y="1188"/>
                    <a:pt x="390" y="1253"/>
                    <a:pt x="488" y="1285"/>
                  </a:cubicBezTo>
                  <a:cubicBezTo>
                    <a:pt x="1008" y="1350"/>
                    <a:pt x="1203" y="1968"/>
                    <a:pt x="813" y="2326"/>
                  </a:cubicBezTo>
                  <a:cubicBezTo>
                    <a:pt x="748" y="2391"/>
                    <a:pt x="715" y="2488"/>
                    <a:pt x="748" y="2586"/>
                  </a:cubicBezTo>
                  <a:lnTo>
                    <a:pt x="813" y="3009"/>
                  </a:lnTo>
                  <a:lnTo>
                    <a:pt x="1138" y="3171"/>
                  </a:lnTo>
                  <a:cubicBezTo>
                    <a:pt x="1189" y="3200"/>
                    <a:pt x="1241" y="3213"/>
                    <a:pt x="1291" y="3213"/>
                  </a:cubicBezTo>
                  <a:cubicBezTo>
                    <a:pt x="1467" y="3213"/>
                    <a:pt x="1619" y="3056"/>
                    <a:pt x="1593" y="2879"/>
                  </a:cubicBezTo>
                  <a:lnTo>
                    <a:pt x="1463" y="2228"/>
                  </a:lnTo>
                  <a:cubicBezTo>
                    <a:pt x="1463" y="2131"/>
                    <a:pt x="1496" y="2033"/>
                    <a:pt x="1561" y="1968"/>
                  </a:cubicBezTo>
                  <a:lnTo>
                    <a:pt x="2049" y="1513"/>
                  </a:lnTo>
                  <a:cubicBezTo>
                    <a:pt x="2211" y="1318"/>
                    <a:pt x="2114" y="1025"/>
                    <a:pt x="1854" y="993"/>
                  </a:cubicBezTo>
                  <a:lnTo>
                    <a:pt x="1236" y="895"/>
                  </a:lnTo>
                  <a:cubicBezTo>
                    <a:pt x="1138" y="895"/>
                    <a:pt x="1041" y="830"/>
                    <a:pt x="1008" y="732"/>
                  </a:cubicBezTo>
                  <a:lnTo>
                    <a:pt x="715" y="147"/>
                  </a:lnTo>
                  <a:cubicBezTo>
                    <a:pt x="650" y="49"/>
                    <a:pt x="545" y="1"/>
                    <a:pt x="439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" name="Google Shape;797;p43"/>
          <p:cNvSpPr txBox="1"/>
          <p:nvPr/>
        </p:nvSpPr>
        <p:spPr>
          <a:xfrm>
            <a:off x="523575" y="1062688"/>
            <a:ext cx="33240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Thanks</a:t>
            </a:r>
            <a:endParaRPr sz="58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Everyone!</a:t>
            </a:r>
            <a:endParaRPr sz="5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98" name="Google Shape;798;p43"/>
          <p:cNvSpPr txBox="1"/>
          <p:nvPr/>
        </p:nvSpPr>
        <p:spPr>
          <a:xfrm>
            <a:off x="523575" y="3634413"/>
            <a:ext cx="3516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Feel Free to Ask Questions…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type="title"/>
          </p:nvPr>
        </p:nvSpPr>
        <p:spPr>
          <a:xfrm>
            <a:off x="457200" y="411475"/>
            <a:ext cx="82296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Objectives</a:t>
            </a:r>
            <a:r>
              <a:rPr lang="en"/>
              <a:t> of the Project</a:t>
            </a:r>
            <a:endParaRPr/>
          </a:p>
        </p:txBody>
      </p:sp>
      <p:graphicFrame>
        <p:nvGraphicFramePr>
          <p:cNvPr id="128" name="Google Shape;128;p16"/>
          <p:cNvGraphicFramePr/>
          <p:nvPr/>
        </p:nvGraphicFramePr>
        <p:xfrm>
          <a:off x="457200" y="1304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{B41F1C41-CEA1-4419-A00A-56797F804373}</a:tableStyleId>
              </a:tblPr>
              <a:tblGrid>
                <a:gridCol w="727450"/>
                <a:gridCol w="1630800"/>
                <a:gridCol w="2119700"/>
                <a:gridCol w="3751650"/>
              </a:tblGrid>
              <a:tr h="65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1</a:t>
                      </a:r>
                      <a:endParaRPr sz="24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Main Objective</a:t>
                      </a:r>
                      <a:endParaRPr sz="15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228600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Designing voting system for 6 participants and 60 voters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37150" marL="18287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5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2</a:t>
                      </a:r>
                      <a:endParaRPr sz="24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Transparency</a:t>
                      </a:r>
                      <a:endParaRPr sz="15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228600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Displaying number of votes for each candidates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37150" marL="18287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65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3</a:t>
                      </a:r>
                      <a:endParaRPr sz="24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Democracy</a:t>
                      </a:r>
                      <a:endParaRPr sz="15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228600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Selecting Chairman, Vice-Chairman and Secretary on the basis of number of votes</a:t>
                      </a:r>
                      <a:endParaRPr sz="13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37150" marL="18287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655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4</a:t>
                      </a:r>
                      <a:endParaRPr sz="24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Results</a:t>
                      </a:r>
                      <a:endParaRPr sz="15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228600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Displaying the results on the 7 segment display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37150" marL="18287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65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5</a:t>
                      </a:r>
                      <a:endParaRPr sz="24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Clean &amp; Fair</a:t>
                      </a:r>
                      <a:endParaRPr sz="15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T="91425" marB="91425" marR="91425" marL="228600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Ensuring fair election process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137150" marL="18287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grpSp>
        <p:nvGrpSpPr>
          <p:cNvPr id="129" name="Google Shape;129;p16"/>
          <p:cNvGrpSpPr/>
          <p:nvPr/>
        </p:nvGrpSpPr>
        <p:grpSpPr>
          <a:xfrm>
            <a:off x="1794304" y="1427073"/>
            <a:ext cx="411480" cy="411471"/>
            <a:chOff x="1226772" y="2869424"/>
            <a:chExt cx="427956" cy="438902"/>
          </a:xfrm>
        </p:grpSpPr>
        <p:sp>
          <p:nvSpPr>
            <p:cNvPr id="130" name="Google Shape;130;p16"/>
            <p:cNvSpPr/>
            <p:nvPr/>
          </p:nvSpPr>
          <p:spPr>
            <a:xfrm>
              <a:off x="1524517" y="2869424"/>
              <a:ext cx="78440" cy="78421"/>
            </a:xfrm>
            <a:custGeom>
              <a:rect b="b" l="l" r="r" t="t"/>
              <a:pathLst>
                <a:path extrusionOk="0" h="3318" w="3350">
                  <a:moveTo>
                    <a:pt x="553" y="1"/>
                  </a:moveTo>
                  <a:cubicBezTo>
                    <a:pt x="260" y="1"/>
                    <a:pt x="0" y="261"/>
                    <a:pt x="0" y="554"/>
                  </a:cubicBezTo>
                  <a:lnTo>
                    <a:pt x="0" y="2765"/>
                  </a:lnTo>
                  <a:cubicBezTo>
                    <a:pt x="0" y="3058"/>
                    <a:pt x="260" y="3318"/>
                    <a:pt x="553" y="3318"/>
                  </a:cubicBezTo>
                  <a:lnTo>
                    <a:pt x="2797" y="3318"/>
                  </a:lnTo>
                  <a:cubicBezTo>
                    <a:pt x="3122" y="3318"/>
                    <a:pt x="3350" y="3058"/>
                    <a:pt x="3350" y="2765"/>
                  </a:cubicBezTo>
                  <a:lnTo>
                    <a:pt x="3350" y="554"/>
                  </a:lnTo>
                  <a:cubicBezTo>
                    <a:pt x="3350" y="261"/>
                    <a:pt x="3122" y="1"/>
                    <a:pt x="2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1524517" y="2987032"/>
              <a:ext cx="78440" cy="77641"/>
            </a:xfrm>
            <a:custGeom>
              <a:rect b="b" l="l" r="r" t="t"/>
              <a:pathLst>
                <a:path extrusionOk="0" h="3285" w="3350">
                  <a:moveTo>
                    <a:pt x="553" y="0"/>
                  </a:moveTo>
                  <a:cubicBezTo>
                    <a:pt x="260" y="0"/>
                    <a:pt x="0" y="228"/>
                    <a:pt x="0" y="553"/>
                  </a:cubicBezTo>
                  <a:lnTo>
                    <a:pt x="0" y="2732"/>
                  </a:lnTo>
                  <a:cubicBezTo>
                    <a:pt x="0" y="3057"/>
                    <a:pt x="260" y="3285"/>
                    <a:pt x="553" y="3285"/>
                  </a:cubicBezTo>
                  <a:lnTo>
                    <a:pt x="2797" y="3285"/>
                  </a:lnTo>
                  <a:cubicBezTo>
                    <a:pt x="3122" y="3285"/>
                    <a:pt x="3350" y="3057"/>
                    <a:pt x="3350" y="2732"/>
                  </a:cubicBezTo>
                  <a:lnTo>
                    <a:pt x="3350" y="553"/>
                  </a:lnTo>
                  <a:cubicBezTo>
                    <a:pt x="3350" y="228"/>
                    <a:pt x="3122" y="0"/>
                    <a:pt x="2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1226772" y="2869424"/>
              <a:ext cx="258923" cy="78421"/>
            </a:xfrm>
            <a:custGeom>
              <a:rect b="b" l="l" r="r" t="t"/>
              <a:pathLst>
                <a:path extrusionOk="0" h="3318" w="11058">
                  <a:moveTo>
                    <a:pt x="554" y="1"/>
                  </a:moveTo>
                  <a:cubicBezTo>
                    <a:pt x="229" y="1"/>
                    <a:pt x="1" y="261"/>
                    <a:pt x="1" y="554"/>
                  </a:cubicBezTo>
                  <a:lnTo>
                    <a:pt x="1" y="2765"/>
                  </a:lnTo>
                  <a:cubicBezTo>
                    <a:pt x="1" y="3058"/>
                    <a:pt x="229" y="3318"/>
                    <a:pt x="554" y="3318"/>
                  </a:cubicBezTo>
                  <a:lnTo>
                    <a:pt x="10505" y="3318"/>
                  </a:lnTo>
                  <a:cubicBezTo>
                    <a:pt x="10830" y="3318"/>
                    <a:pt x="11058" y="3058"/>
                    <a:pt x="11058" y="2765"/>
                  </a:cubicBezTo>
                  <a:lnTo>
                    <a:pt x="11058" y="554"/>
                  </a:lnTo>
                  <a:cubicBezTo>
                    <a:pt x="11058" y="261"/>
                    <a:pt x="10830" y="1"/>
                    <a:pt x="10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1310551" y="2902489"/>
              <a:ext cx="143159" cy="13070"/>
            </a:xfrm>
            <a:custGeom>
              <a:rect b="b" l="l" r="r" t="t"/>
              <a:pathLst>
                <a:path extrusionOk="0" h="553" w="6114">
                  <a:moveTo>
                    <a:pt x="293" y="0"/>
                  </a:moveTo>
                  <a:cubicBezTo>
                    <a:pt x="130" y="0"/>
                    <a:pt x="0" y="98"/>
                    <a:pt x="0" y="260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60"/>
                  </a:cubicBezTo>
                  <a:cubicBezTo>
                    <a:pt x="6114" y="98"/>
                    <a:pt x="5984" y="0"/>
                    <a:pt x="5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1252669" y="2895564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0"/>
                  </a:moveTo>
                  <a:cubicBezTo>
                    <a:pt x="228" y="0"/>
                    <a:pt x="1" y="261"/>
                    <a:pt x="1" y="553"/>
                  </a:cubicBezTo>
                  <a:cubicBezTo>
                    <a:pt x="1" y="846"/>
                    <a:pt x="228" y="1106"/>
                    <a:pt x="553" y="1106"/>
                  </a:cubicBezTo>
                  <a:cubicBezTo>
                    <a:pt x="846" y="1106"/>
                    <a:pt x="1106" y="846"/>
                    <a:pt x="1106" y="553"/>
                  </a:cubicBezTo>
                  <a:cubicBezTo>
                    <a:pt x="1106" y="261"/>
                    <a:pt x="846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1226772" y="2987032"/>
              <a:ext cx="258923" cy="77641"/>
            </a:xfrm>
            <a:custGeom>
              <a:rect b="b" l="l" r="r" t="t"/>
              <a:pathLst>
                <a:path extrusionOk="0" h="3285" w="11058">
                  <a:moveTo>
                    <a:pt x="554" y="0"/>
                  </a:moveTo>
                  <a:cubicBezTo>
                    <a:pt x="229" y="0"/>
                    <a:pt x="1" y="228"/>
                    <a:pt x="1" y="553"/>
                  </a:cubicBezTo>
                  <a:lnTo>
                    <a:pt x="1" y="2732"/>
                  </a:lnTo>
                  <a:cubicBezTo>
                    <a:pt x="1" y="3057"/>
                    <a:pt x="229" y="3285"/>
                    <a:pt x="554" y="3285"/>
                  </a:cubicBezTo>
                  <a:lnTo>
                    <a:pt x="10505" y="3285"/>
                  </a:lnTo>
                  <a:cubicBezTo>
                    <a:pt x="10830" y="3285"/>
                    <a:pt x="11058" y="3057"/>
                    <a:pt x="11058" y="2732"/>
                  </a:cubicBezTo>
                  <a:lnTo>
                    <a:pt x="11058" y="553"/>
                  </a:lnTo>
                  <a:cubicBezTo>
                    <a:pt x="11058" y="228"/>
                    <a:pt x="10830" y="0"/>
                    <a:pt x="10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1310551" y="3019317"/>
              <a:ext cx="143159" cy="13070"/>
            </a:xfrm>
            <a:custGeom>
              <a:rect b="b" l="l" r="r" t="t"/>
              <a:pathLst>
                <a:path extrusionOk="0" h="553" w="6114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93"/>
                  </a:cubicBezTo>
                  <a:cubicBezTo>
                    <a:pt x="6114" y="130"/>
                    <a:pt x="5984" y="0"/>
                    <a:pt x="5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1252669" y="3013148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1"/>
                  </a:moveTo>
                  <a:cubicBezTo>
                    <a:pt x="228" y="1"/>
                    <a:pt x="1" y="229"/>
                    <a:pt x="1" y="554"/>
                  </a:cubicBezTo>
                  <a:cubicBezTo>
                    <a:pt x="1" y="846"/>
                    <a:pt x="228" y="1107"/>
                    <a:pt x="553" y="1107"/>
                  </a:cubicBezTo>
                  <a:cubicBezTo>
                    <a:pt x="846" y="1107"/>
                    <a:pt x="1106" y="846"/>
                    <a:pt x="1106" y="554"/>
                  </a:cubicBezTo>
                  <a:cubicBezTo>
                    <a:pt x="1106" y="229"/>
                    <a:pt x="846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1226772" y="3103860"/>
              <a:ext cx="258923" cy="78421"/>
            </a:xfrm>
            <a:custGeom>
              <a:rect b="b" l="l" r="r" t="t"/>
              <a:pathLst>
                <a:path extrusionOk="0" h="3318" w="11058">
                  <a:moveTo>
                    <a:pt x="554" y="0"/>
                  </a:moveTo>
                  <a:cubicBezTo>
                    <a:pt x="229" y="0"/>
                    <a:pt x="1" y="260"/>
                    <a:pt x="1" y="553"/>
                  </a:cubicBezTo>
                  <a:lnTo>
                    <a:pt x="1" y="2764"/>
                  </a:lnTo>
                  <a:cubicBezTo>
                    <a:pt x="1" y="3057"/>
                    <a:pt x="229" y="3317"/>
                    <a:pt x="554" y="3317"/>
                  </a:cubicBezTo>
                  <a:lnTo>
                    <a:pt x="10505" y="3317"/>
                  </a:lnTo>
                  <a:cubicBezTo>
                    <a:pt x="10830" y="3317"/>
                    <a:pt x="11058" y="3090"/>
                    <a:pt x="11058" y="2764"/>
                  </a:cubicBezTo>
                  <a:lnTo>
                    <a:pt x="11058" y="553"/>
                  </a:lnTo>
                  <a:cubicBezTo>
                    <a:pt x="11058" y="260"/>
                    <a:pt x="10830" y="0"/>
                    <a:pt x="105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1310551" y="3136901"/>
              <a:ext cx="143159" cy="13094"/>
            </a:xfrm>
            <a:custGeom>
              <a:rect b="b" l="l" r="r" t="t"/>
              <a:pathLst>
                <a:path extrusionOk="0" h="554" w="6114">
                  <a:moveTo>
                    <a:pt x="293" y="1"/>
                  </a:moveTo>
                  <a:cubicBezTo>
                    <a:pt x="130" y="1"/>
                    <a:pt x="0" y="131"/>
                    <a:pt x="0" y="261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61"/>
                  </a:cubicBezTo>
                  <a:cubicBezTo>
                    <a:pt x="6114" y="131"/>
                    <a:pt x="5984" y="1"/>
                    <a:pt x="58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1252669" y="3129976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1"/>
                  </a:moveTo>
                  <a:cubicBezTo>
                    <a:pt x="228" y="1"/>
                    <a:pt x="1" y="261"/>
                    <a:pt x="1" y="554"/>
                  </a:cubicBezTo>
                  <a:cubicBezTo>
                    <a:pt x="1" y="879"/>
                    <a:pt x="228" y="1107"/>
                    <a:pt x="553" y="1107"/>
                  </a:cubicBezTo>
                  <a:cubicBezTo>
                    <a:pt x="846" y="1107"/>
                    <a:pt x="1106" y="879"/>
                    <a:pt x="1106" y="554"/>
                  </a:cubicBezTo>
                  <a:cubicBezTo>
                    <a:pt x="1106" y="261"/>
                    <a:pt x="846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1226772" y="3222980"/>
              <a:ext cx="258923" cy="78421"/>
            </a:xfrm>
            <a:custGeom>
              <a:rect b="b" l="l" r="r" t="t"/>
              <a:pathLst>
                <a:path extrusionOk="0" h="3318" w="11058">
                  <a:moveTo>
                    <a:pt x="554" y="1"/>
                  </a:moveTo>
                  <a:cubicBezTo>
                    <a:pt x="229" y="1"/>
                    <a:pt x="1" y="261"/>
                    <a:pt x="1" y="554"/>
                  </a:cubicBezTo>
                  <a:lnTo>
                    <a:pt x="1" y="2765"/>
                  </a:lnTo>
                  <a:cubicBezTo>
                    <a:pt x="1" y="3090"/>
                    <a:pt x="229" y="3318"/>
                    <a:pt x="554" y="3318"/>
                  </a:cubicBezTo>
                  <a:lnTo>
                    <a:pt x="10505" y="3318"/>
                  </a:lnTo>
                  <a:cubicBezTo>
                    <a:pt x="10830" y="3318"/>
                    <a:pt x="11058" y="3090"/>
                    <a:pt x="11058" y="2765"/>
                  </a:cubicBezTo>
                  <a:lnTo>
                    <a:pt x="11058" y="554"/>
                  </a:lnTo>
                  <a:cubicBezTo>
                    <a:pt x="11058" y="261"/>
                    <a:pt x="10830" y="1"/>
                    <a:pt x="105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1310551" y="3256045"/>
              <a:ext cx="143159" cy="13070"/>
            </a:xfrm>
            <a:custGeom>
              <a:rect b="b" l="l" r="r" t="t"/>
              <a:pathLst>
                <a:path extrusionOk="0" h="553" w="6114">
                  <a:moveTo>
                    <a:pt x="293" y="0"/>
                  </a:moveTo>
                  <a:cubicBezTo>
                    <a:pt x="130" y="0"/>
                    <a:pt x="0" y="130"/>
                    <a:pt x="0" y="260"/>
                  </a:cubicBezTo>
                  <a:cubicBezTo>
                    <a:pt x="0" y="423"/>
                    <a:pt x="130" y="553"/>
                    <a:pt x="293" y="553"/>
                  </a:cubicBezTo>
                  <a:lnTo>
                    <a:pt x="5821" y="553"/>
                  </a:lnTo>
                  <a:cubicBezTo>
                    <a:pt x="5984" y="553"/>
                    <a:pt x="6114" y="423"/>
                    <a:pt x="6114" y="260"/>
                  </a:cubicBezTo>
                  <a:cubicBezTo>
                    <a:pt x="6114" y="130"/>
                    <a:pt x="5984" y="0"/>
                    <a:pt x="5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1252669" y="3249120"/>
              <a:ext cx="25920" cy="26164"/>
            </a:xfrm>
            <a:custGeom>
              <a:rect b="b" l="l" r="r" t="t"/>
              <a:pathLst>
                <a:path extrusionOk="0" h="1107" w="1107">
                  <a:moveTo>
                    <a:pt x="553" y="0"/>
                  </a:moveTo>
                  <a:cubicBezTo>
                    <a:pt x="228" y="0"/>
                    <a:pt x="1" y="261"/>
                    <a:pt x="1" y="553"/>
                  </a:cubicBezTo>
                  <a:cubicBezTo>
                    <a:pt x="1" y="878"/>
                    <a:pt x="228" y="1106"/>
                    <a:pt x="553" y="1106"/>
                  </a:cubicBezTo>
                  <a:cubicBezTo>
                    <a:pt x="846" y="1106"/>
                    <a:pt x="1106" y="878"/>
                    <a:pt x="1106" y="553"/>
                  </a:cubicBezTo>
                  <a:cubicBezTo>
                    <a:pt x="1106" y="261"/>
                    <a:pt x="846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1493281" y="3032364"/>
              <a:ext cx="161446" cy="237532"/>
            </a:xfrm>
            <a:custGeom>
              <a:rect b="b" l="l" r="r" t="t"/>
              <a:pathLst>
                <a:path extrusionOk="0" h="10050" w="6895">
                  <a:moveTo>
                    <a:pt x="3025" y="1"/>
                  </a:moveTo>
                  <a:cubicBezTo>
                    <a:pt x="2700" y="1"/>
                    <a:pt x="2472" y="261"/>
                    <a:pt x="2472" y="554"/>
                  </a:cubicBezTo>
                  <a:lnTo>
                    <a:pt x="2472" y="5692"/>
                  </a:lnTo>
                  <a:cubicBezTo>
                    <a:pt x="2472" y="5778"/>
                    <a:pt x="2400" y="5836"/>
                    <a:pt x="2323" y="5836"/>
                  </a:cubicBezTo>
                  <a:cubicBezTo>
                    <a:pt x="2284" y="5836"/>
                    <a:pt x="2245" y="5822"/>
                    <a:pt x="2212" y="5789"/>
                  </a:cubicBezTo>
                  <a:lnTo>
                    <a:pt x="1009" y="4521"/>
                  </a:lnTo>
                  <a:cubicBezTo>
                    <a:pt x="899" y="4411"/>
                    <a:pt x="751" y="4354"/>
                    <a:pt x="602" y="4354"/>
                  </a:cubicBezTo>
                  <a:cubicBezTo>
                    <a:pt x="442" y="4354"/>
                    <a:pt x="281" y="4419"/>
                    <a:pt x="163" y="4554"/>
                  </a:cubicBezTo>
                  <a:cubicBezTo>
                    <a:pt x="33" y="4716"/>
                    <a:pt x="1" y="4976"/>
                    <a:pt x="98" y="5171"/>
                  </a:cubicBezTo>
                  <a:lnTo>
                    <a:pt x="2407" y="10049"/>
                  </a:lnTo>
                  <a:lnTo>
                    <a:pt x="6342" y="10049"/>
                  </a:lnTo>
                  <a:lnTo>
                    <a:pt x="6895" y="7545"/>
                  </a:lnTo>
                  <a:lnTo>
                    <a:pt x="6895" y="4098"/>
                  </a:lnTo>
                  <a:cubicBezTo>
                    <a:pt x="6895" y="3773"/>
                    <a:pt x="6635" y="3513"/>
                    <a:pt x="6342" y="3513"/>
                  </a:cubicBezTo>
                  <a:cubicBezTo>
                    <a:pt x="6049" y="3513"/>
                    <a:pt x="5789" y="3773"/>
                    <a:pt x="5789" y="4098"/>
                  </a:cubicBezTo>
                  <a:lnTo>
                    <a:pt x="5789" y="5106"/>
                  </a:lnTo>
                  <a:lnTo>
                    <a:pt x="3578" y="3936"/>
                  </a:lnTo>
                  <a:lnTo>
                    <a:pt x="3578" y="554"/>
                  </a:lnTo>
                  <a:cubicBezTo>
                    <a:pt x="3578" y="261"/>
                    <a:pt x="3318" y="1"/>
                    <a:pt x="3025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1544303" y="3115370"/>
              <a:ext cx="110425" cy="154526"/>
            </a:xfrm>
            <a:custGeom>
              <a:rect b="b" l="l" r="r" t="t"/>
              <a:pathLst>
                <a:path extrusionOk="0" h="6538" w="4716">
                  <a:moveTo>
                    <a:pt x="4163" y="1"/>
                  </a:moveTo>
                  <a:cubicBezTo>
                    <a:pt x="4163" y="66"/>
                    <a:pt x="4163" y="66"/>
                    <a:pt x="4163" y="131"/>
                  </a:cubicBezTo>
                  <a:lnTo>
                    <a:pt x="4163" y="3578"/>
                  </a:lnTo>
                  <a:cubicBezTo>
                    <a:pt x="3838" y="5041"/>
                    <a:pt x="2537" y="6082"/>
                    <a:pt x="1041" y="6082"/>
                  </a:cubicBezTo>
                  <a:lnTo>
                    <a:pt x="1" y="6082"/>
                  </a:lnTo>
                  <a:lnTo>
                    <a:pt x="228" y="6537"/>
                  </a:lnTo>
                  <a:lnTo>
                    <a:pt x="4163" y="6537"/>
                  </a:lnTo>
                  <a:lnTo>
                    <a:pt x="4716" y="4033"/>
                  </a:lnTo>
                  <a:lnTo>
                    <a:pt x="4716" y="586"/>
                  </a:lnTo>
                  <a:cubicBezTo>
                    <a:pt x="4716" y="261"/>
                    <a:pt x="4456" y="1"/>
                    <a:pt x="4163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1564112" y="3032364"/>
              <a:ext cx="12948" cy="124036"/>
            </a:xfrm>
            <a:custGeom>
              <a:rect b="b" l="l" r="r" t="t"/>
              <a:pathLst>
                <a:path extrusionOk="0" h="5248" w="553">
                  <a:moveTo>
                    <a:pt x="0" y="1"/>
                  </a:moveTo>
                  <a:cubicBezTo>
                    <a:pt x="0" y="33"/>
                    <a:pt x="0" y="66"/>
                    <a:pt x="0" y="98"/>
                  </a:cubicBezTo>
                  <a:lnTo>
                    <a:pt x="0" y="4781"/>
                  </a:lnTo>
                  <a:cubicBezTo>
                    <a:pt x="0" y="5040"/>
                    <a:pt x="203" y="5248"/>
                    <a:pt x="452" y="5248"/>
                  </a:cubicBezTo>
                  <a:cubicBezTo>
                    <a:pt x="485" y="5248"/>
                    <a:pt x="519" y="5244"/>
                    <a:pt x="553" y="5237"/>
                  </a:cubicBezTo>
                  <a:lnTo>
                    <a:pt x="553" y="554"/>
                  </a:lnTo>
                  <a:cubicBezTo>
                    <a:pt x="553" y="228"/>
                    <a:pt x="293" y="1"/>
                    <a:pt x="0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1536693" y="3269872"/>
              <a:ext cx="118035" cy="38454"/>
            </a:xfrm>
            <a:custGeom>
              <a:rect b="b" l="l" r="r" t="t"/>
              <a:pathLst>
                <a:path extrusionOk="0" h="1627" w="5041">
                  <a:moveTo>
                    <a:pt x="716" y="0"/>
                  </a:moveTo>
                  <a:cubicBezTo>
                    <a:pt x="326" y="0"/>
                    <a:pt x="0" y="326"/>
                    <a:pt x="0" y="748"/>
                  </a:cubicBezTo>
                  <a:lnTo>
                    <a:pt x="0" y="1269"/>
                  </a:lnTo>
                  <a:cubicBezTo>
                    <a:pt x="0" y="1464"/>
                    <a:pt x="163" y="1626"/>
                    <a:pt x="358" y="1626"/>
                  </a:cubicBezTo>
                  <a:lnTo>
                    <a:pt x="4683" y="1626"/>
                  </a:lnTo>
                  <a:cubicBezTo>
                    <a:pt x="4878" y="1626"/>
                    <a:pt x="5041" y="1464"/>
                    <a:pt x="5041" y="1269"/>
                  </a:cubicBezTo>
                  <a:lnTo>
                    <a:pt x="5041" y="748"/>
                  </a:lnTo>
                  <a:cubicBezTo>
                    <a:pt x="5041" y="326"/>
                    <a:pt x="4716" y="0"/>
                    <a:pt x="4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577037" y="3115370"/>
              <a:ext cx="25920" cy="49988"/>
            </a:xfrm>
            <a:custGeom>
              <a:rect b="b" l="l" r="r" t="t"/>
              <a:pathLst>
                <a:path extrusionOk="0" h="2115" w="1107">
                  <a:moveTo>
                    <a:pt x="554" y="1"/>
                  </a:moveTo>
                  <a:cubicBezTo>
                    <a:pt x="261" y="1"/>
                    <a:pt x="1" y="261"/>
                    <a:pt x="1" y="586"/>
                  </a:cubicBezTo>
                  <a:lnTo>
                    <a:pt x="1" y="1594"/>
                  </a:lnTo>
                  <a:lnTo>
                    <a:pt x="1107" y="2115"/>
                  </a:lnTo>
                  <a:lnTo>
                    <a:pt x="1107" y="586"/>
                  </a:lnTo>
                  <a:cubicBezTo>
                    <a:pt x="1107" y="261"/>
                    <a:pt x="847" y="1"/>
                    <a:pt x="55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602934" y="3115370"/>
              <a:ext cx="25920" cy="44623"/>
            </a:xfrm>
            <a:custGeom>
              <a:rect b="b" l="l" r="r" t="t"/>
              <a:pathLst>
                <a:path extrusionOk="0" h="1888" w="1107">
                  <a:moveTo>
                    <a:pt x="553" y="1"/>
                  </a:moveTo>
                  <a:cubicBezTo>
                    <a:pt x="261" y="1"/>
                    <a:pt x="1" y="261"/>
                    <a:pt x="1" y="586"/>
                  </a:cubicBezTo>
                  <a:lnTo>
                    <a:pt x="1" y="1594"/>
                  </a:lnTo>
                  <a:lnTo>
                    <a:pt x="1106" y="1887"/>
                  </a:lnTo>
                  <a:lnTo>
                    <a:pt x="1106" y="586"/>
                  </a:lnTo>
                  <a:cubicBezTo>
                    <a:pt x="1106" y="261"/>
                    <a:pt x="846" y="1"/>
                    <a:pt x="553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610544" y="3115370"/>
              <a:ext cx="18311" cy="44623"/>
            </a:xfrm>
            <a:custGeom>
              <a:rect b="b" l="l" r="r" t="t"/>
              <a:pathLst>
                <a:path extrusionOk="0" h="1888" w="782">
                  <a:moveTo>
                    <a:pt x="228" y="1"/>
                  </a:moveTo>
                  <a:cubicBezTo>
                    <a:pt x="131" y="1"/>
                    <a:pt x="66" y="33"/>
                    <a:pt x="1" y="66"/>
                  </a:cubicBezTo>
                  <a:cubicBezTo>
                    <a:pt x="196" y="164"/>
                    <a:pt x="326" y="359"/>
                    <a:pt x="326" y="554"/>
                  </a:cubicBezTo>
                  <a:lnTo>
                    <a:pt x="326" y="1302"/>
                  </a:lnTo>
                  <a:cubicBezTo>
                    <a:pt x="326" y="1562"/>
                    <a:pt x="521" y="1822"/>
                    <a:pt x="781" y="1887"/>
                  </a:cubicBezTo>
                  <a:lnTo>
                    <a:pt x="781" y="586"/>
                  </a:lnTo>
                  <a:cubicBezTo>
                    <a:pt x="781" y="261"/>
                    <a:pt x="521" y="1"/>
                    <a:pt x="228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584670" y="3115370"/>
              <a:ext cx="18287" cy="44623"/>
            </a:xfrm>
            <a:custGeom>
              <a:rect b="b" l="l" r="r" t="t"/>
              <a:pathLst>
                <a:path extrusionOk="0" h="1888" w="781">
                  <a:moveTo>
                    <a:pt x="228" y="1"/>
                  </a:moveTo>
                  <a:cubicBezTo>
                    <a:pt x="130" y="1"/>
                    <a:pt x="65" y="33"/>
                    <a:pt x="0" y="66"/>
                  </a:cubicBezTo>
                  <a:cubicBezTo>
                    <a:pt x="195" y="164"/>
                    <a:pt x="325" y="359"/>
                    <a:pt x="325" y="554"/>
                  </a:cubicBezTo>
                  <a:lnTo>
                    <a:pt x="325" y="1302"/>
                  </a:lnTo>
                  <a:cubicBezTo>
                    <a:pt x="325" y="1562"/>
                    <a:pt x="521" y="1822"/>
                    <a:pt x="781" y="1887"/>
                  </a:cubicBezTo>
                  <a:lnTo>
                    <a:pt x="781" y="586"/>
                  </a:lnTo>
                  <a:cubicBezTo>
                    <a:pt x="781" y="261"/>
                    <a:pt x="521" y="1"/>
                    <a:pt x="228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16"/>
          <p:cNvGrpSpPr/>
          <p:nvPr/>
        </p:nvGrpSpPr>
        <p:grpSpPr>
          <a:xfrm>
            <a:off x="1794291" y="2738387"/>
            <a:ext cx="411482" cy="411465"/>
            <a:chOff x="7600239" y="1609657"/>
            <a:chExt cx="401172" cy="411465"/>
          </a:xfrm>
        </p:grpSpPr>
        <p:sp>
          <p:nvSpPr>
            <p:cNvPr id="153" name="Google Shape;153;p16"/>
            <p:cNvSpPr/>
            <p:nvPr/>
          </p:nvSpPr>
          <p:spPr>
            <a:xfrm>
              <a:off x="7600239" y="1675243"/>
              <a:ext cx="401172" cy="272382"/>
            </a:xfrm>
            <a:custGeom>
              <a:rect b="b" l="l" r="r" t="t"/>
              <a:pathLst>
                <a:path extrusionOk="0" h="12293" w="18310">
                  <a:moveTo>
                    <a:pt x="1106" y="0"/>
                  </a:moveTo>
                  <a:cubicBezTo>
                    <a:pt x="521" y="0"/>
                    <a:pt x="1" y="488"/>
                    <a:pt x="1" y="1106"/>
                  </a:cubicBezTo>
                  <a:lnTo>
                    <a:pt x="1" y="11187"/>
                  </a:lnTo>
                  <a:cubicBezTo>
                    <a:pt x="1" y="11805"/>
                    <a:pt x="521" y="12292"/>
                    <a:pt x="1106" y="12292"/>
                  </a:cubicBezTo>
                  <a:lnTo>
                    <a:pt x="17204" y="12292"/>
                  </a:lnTo>
                  <a:cubicBezTo>
                    <a:pt x="17789" y="12292"/>
                    <a:pt x="18309" y="11805"/>
                    <a:pt x="18309" y="11187"/>
                  </a:cubicBezTo>
                  <a:lnTo>
                    <a:pt x="18309" y="1106"/>
                  </a:lnTo>
                  <a:cubicBezTo>
                    <a:pt x="18309" y="488"/>
                    <a:pt x="17789" y="0"/>
                    <a:pt x="172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7624471" y="1699727"/>
              <a:ext cx="352707" cy="196005"/>
            </a:xfrm>
            <a:custGeom>
              <a:rect b="b" l="l" r="r" t="t"/>
              <a:pathLst>
                <a:path extrusionOk="0" h="8846" w="16098">
                  <a:moveTo>
                    <a:pt x="0" y="1"/>
                  </a:moveTo>
                  <a:lnTo>
                    <a:pt x="0" y="8846"/>
                  </a:lnTo>
                  <a:lnTo>
                    <a:pt x="16098" y="8846"/>
                  </a:lnTo>
                  <a:lnTo>
                    <a:pt x="160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7600239" y="1895732"/>
              <a:ext cx="401172" cy="51893"/>
            </a:xfrm>
            <a:custGeom>
              <a:rect b="b" l="l" r="r" t="t"/>
              <a:pathLst>
                <a:path extrusionOk="0" h="2342" w="18310">
                  <a:moveTo>
                    <a:pt x="1" y="0"/>
                  </a:moveTo>
                  <a:lnTo>
                    <a:pt x="1" y="1236"/>
                  </a:lnTo>
                  <a:cubicBezTo>
                    <a:pt x="1" y="1854"/>
                    <a:pt x="521" y="2341"/>
                    <a:pt x="1106" y="2341"/>
                  </a:cubicBezTo>
                  <a:lnTo>
                    <a:pt x="17204" y="2341"/>
                  </a:lnTo>
                  <a:cubicBezTo>
                    <a:pt x="17789" y="2341"/>
                    <a:pt x="18309" y="1854"/>
                    <a:pt x="18309" y="1236"/>
                  </a:cubicBezTo>
                  <a:lnTo>
                    <a:pt x="183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7783363" y="1915186"/>
              <a:ext cx="34925" cy="12984"/>
            </a:xfrm>
            <a:custGeom>
              <a:rect b="b" l="l" r="r" t="t"/>
              <a:pathLst>
                <a:path extrusionOk="0" h="586" w="1594">
                  <a:moveTo>
                    <a:pt x="293" y="0"/>
                  </a:moveTo>
                  <a:cubicBezTo>
                    <a:pt x="130" y="0"/>
                    <a:pt x="0" y="130"/>
                    <a:pt x="0" y="293"/>
                  </a:cubicBezTo>
                  <a:cubicBezTo>
                    <a:pt x="0" y="455"/>
                    <a:pt x="130" y="585"/>
                    <a:pt x="293" y="585"/>
                  </a:cubicBezTo>
                  <a:lnTo>
                    <a:pt x="1301" y="585"/>
                  </a:lnTo>
                  <a:cubicBezTo>
                    <a:pt x="1464" y="585"/>
                    <a:pt x="1594" y="455"/>
                    <a:pt x="1594" y="293"/>
                  </a:cubicBezTo>
                  <a:cubicBezTo>
                    <a:pt x="1594" y="130"/>
                    <a:pt x="1464" y="0"/>
                    <a:pt x="13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7729924" y="1947603"/>
              <a:ext cx="141802" cy="67026"/>
            </a:xfrm>
            <a:custGeom>
              <a:rect b="b" l="l" r="r" t="t"/>
              <a:pathLst>
                <a:path extrusionOk="0" h="3025" w="6472">
                  <a:moveTo>
                    <a:pt x="1106" y="0"/>
                  </a:moveTo>
                  <a:lnTo>
                    <a:pt x="0" y="3025"/>
                  </a:lnTo>
                  <a:lnTo>
                    <a:pt x="6472" y="3025"/>
                  </a:lnTo>
                  <a:lnTo>
                    <a:pt x="53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7748438" y="1947603"/>
              <a:ext cx="114020" cy="43251"/>
            </a:xfrm>
            <a:custGeom>
              <a:rect b="b" l="l" r="r" t="t"/>
              <a:pathLst>
                <a:path extrusionOk="0" h="1952" w="5204">
                  <a:moveTo>
                    <a:pt x="261" y="0"/>
                  </a:moveTo>
                  <a:lnTo>
                    <a:pt x="1" y="716"/>
                  </a:lnTo>
                  <a:lnTo>
                    <a:pt x="5204" y="1952"/>
                  </a:lnTo>
                  <a:lnTo>
                    <a:pt x="5204" y="1952"/>
                  </a:lnTo>
                  <a:lnTo>
                    <a:pt x="4521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7712111" y="2008846"/>
              <a:ext cx="177427" cy="12275"/>
            </a:xfrm>
            <a:custGeom>
              <a:rect b="b" l="l" r="r" t="t"/>
              <a:pathLst>
                <a:path extrusionOk="0" h="554" w="8098">
                  <a:moveTo>
                    <a:pt x="260" y="1"/>
                  </a:moveTo>
                  <a:cubicBezTo>
                    <a:pt x="98" y="1"/>
                    <a:pt x="0" y="131"/>
                    <a:pt x="0" y="261"/>
                  </a:cubicBezTo>
                  <a:cubicBezTo>
                    <a:pt x="0" y="423"/>
                    <a:pt x="130" y="553"/>
                    <a:pt x="260" y="553"/>
                  </a:cubicBezTo>
                  <a:lnTo>
                    <a:pt x="7837" y="553"/>
                  </a:lnTo>
                  <a:cubicBezTo>
                    <a:pt x="8000" y="553"/>
                    <a:pt x="8098" y="423"/>
                    <a:pt x="8098" y="261"/>
                  </a:cubicBezTo>
                  <a:cubicBezTo>
                    <a:pt x="8098" y="131"/>
                    <a:pt x="7968" y="1"/>
                    <a:pt x="78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7697848" y="1764582"/>
              <a:ext cx="55608" cy="131150"/>
            </a:xfrm>
            <a:custGeom>
              <a:rect b="b" l="l" r="r" t="t"/>
              <a:pathLst>
                <a:path extrusionOk="0" h="5919" w="2538">
                  <a:moveTo>
                    <a:pt x="424" y="0"/>
                  </a:moveTo>
                  <a:cubicBezTo>
                    <a:pt x="196" y="0"/>
                    <a:pt x="1" y="196"/>
                    <a:pt x="1" y="423"/>
                  </a:cubicBezTo>
                  <a:lnTo>
                    <a:pt x="1" y="5919"/>
                  </a:lnTo>
                  <a:lnTo>
                    <a:pt x="2537" y="5919"/>
                  </a:lnTo>
                  <a:lnTo>
                    <a:pt x="2537" y="423"/>
                  </a:lnTo>
                  <a:cubicBezTo>
                    <a:pt x="2537" y="196"/>
                    <a:pt x="2375" y="0"/>
                    <a:pt x="2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7671490" y="1609657"/>
              <a:ext cx="108323" cy="110278"/>
            </a:xfrm>
            <a:custGeom>
              <a:rect b="b" l="l" r="r" t="t"/>
              <a:pathLst>
                <a:path extrusionOk="0" h="4977" w="4944">
                  <a:moveTo>
                    <a:pt x="1009" y="1"/>
                  </a:moveTo>
                  <a:cubicBezTo>
                    <a:pt x="456" y="1"/>
                    <a:pt x="1" y="456"/>
                    <a:pt x="1" y="1009"/>
                  </a:cubicBezTo>
                  <a:lnTo>
                    <a:pt x="1" y="3968"/>
                  </a:lnTo>
                  <a:cubicBezTo>
                    <a:pt x="1" y="4521"/>
                    <a:pt x="456" y="4976"/>
                    <a:pt x="1009" y="4976"/>
                  </a:cubicBezTo>
                  <a:lnTo>
                    <a:pt x="3968" y="4976"/>
                  </a:lnTo>
                  <a:cubicBezTo>
                    <a:pt x="4521" y="4976"/>
                    <a:pt x="4944" y="4521"/>
                    <a:pt x="4944" y="3968"/>
                  </a:cubicBezTo>
                  <a:lnTo>
                    <a:pt x="4944" y="1009"/>
                  </a:lnTo>
                  <a:cubicBezTo>
                    <a:pt x="4944" y="456"/>
                    <a:pt x="4521" y="1"/>
                    <a:pt x="3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7699272" y="1631991"/>
              <a:ext cx="52759" cy="53355"/>
            </a:xfrm>
            <a:custGeom>
              <a:rect b="b" l="l" r="r" t="t"/>
              <a:pathLst>
                <a:path extrusionOk="0" h="2408" w="2408">
                  <a:moveTo>
                    <a:pt x="1204" y="1"/>
                  </a:moveTo>
                  <a:cubicBezTo>
                    <a:pt x="554" y="1"/>
                    <a:pt x="1" y="521"/>
                    <a:pt x="1" y="1204"/>
                  </a:cubicBezTo>
                  <a:cubicBezTo>
                    <a:pt x="1" y="1854"/>
                    <a:pt x="554" y="2407"/>
                    <a:pt x="1204" y="2407"/>
                  </a:cubicBezTo>
                  <a:cubicBezTo>
                    <a:pt x="1887" y="2407"/>
                    <a:pt x="2407" y="1854"/>
                    <a:pt x="2407" y="1204"/>
                  </a:cubicBezTo>
                  <a:cubicBezTo>
                    <a:pt x="2407" y="521"/>
                    <a:pt x="1887" y="1"/>
                    <a:pt x="120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7687178" y="1685325"/>
              <a:ext cx="76970" cy="34610"/>
            </a:xfrm>
            <a:custGeom>
              <a:rect b="b" l="l" r="r" t="t"/>
              <a:pathLst>
                <a:path extrusionOk="0" h="1562" w="3513">
                  <a:moveTo>
                    <a:pt x="1756" y="0"/>
                  </a:moveTo>
                  <a:cubicBezTo>
                    <a:pt x="878" y="0"/>
                    <a:pt x="130" y="651"/>
                    <a:pt x="0" y="1529"/>
                  </a:cubicBezTo>
                  <a:cubicBezTo>
                    <a:pt x="98" y="1529"/>
                    <a:pt x="195" y="1561"/>
                    <a:pt x="293" y="1561"/>
                  </a:cubicBezTo>
                  <a:lnTo>
                    <a:pt x="3252" y="1561"/>
                  </a:lnTo>
                  <a:cubicBezTo>
                    <a:pt x="3350" y="1561"/>
                    <a:pt x="3447" y="1529"/>
                    <a:pt x="3512" y="1529"/>
                  </a:cubicBezTo>
                  <a:cubicBezTo>
                    <a:pt x="3382" y="651"/>
                    <a:pt x="2667" y="0"/>
                    <a:pt x="17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7843922" y="1813572"/>
              <a:ext cx="55586" cy="82160"/>
            </a:xfrm>
            <a:custGeom>
              <a:rect b="b" l="l" r="r" t="t"/>
              <a:pathLst>
                <a:path extrusionOk="0" h="3708" w="2537">
                  <a:moveTo>
                    <a:pt x="391" y="1"/>
                  </a:moveTo>
                  <a:cubicBezTo>
                    <a:pt x="163" y="1"/>
                    <a:pt x="0" y="196"/>
                    <a:pt x="0" y="424"/>
                  </a:cubicBezTo>
                  <a:lnTo>
                    <a:pt x="0" y="3708"/>
                  </a:lnTo>
                  <a:lnTo>
                    <a:pt x="2537" y="3708"/>
                  </a:lnTo>
                  <a:lnTo>
                    <a:pt x="2537" y="424"/>
                  </a:lnTo>
                  <a:cubicBezTo>
                    <a:pt x="2537" y="196"/>
                    <a:pt x="2342" y="1"/>
                    <a:pt x="2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7817564" y="1658669"/>
              <a:ext cx="108323" cy="110256"/>
            </a:xfrm>
            <a:custGeom>
              <a:rect b="b" l="l" r="r" t="t"/>
              <a:pathLst>
                <a:path extrusionOk="0" h="4976" w="4944">
                  <a:moveTo>
                    <a:pt x="976" y="0"/>
                  </a:moveTo>
                  <a:cubicBezTo>
                    <a:pt x="423" y="0"/>
                    <a:pt x="0" y="455"/>
                    <a:pt x="0" y="1008"/>
                  </a:cubicBezTo>
                  <a:lnTo>
                    <a:pt x="0" y="3967"/>
                  </a:lnTo>
                  <a:cubicBezTo>
                    <a:pt x="0" y="4520"/>
                    <a:pt x="423" y="4976"/>
                    <a:pt x="976" y="4976"/>
                  </a:cubicBezTo>
                  <a:lnTo>
                    <a:pt x="3967" y="4976"/>
                  </a:lnTo>
                  <a:cubicBezTo>
                    <a:pt x="4488" y="4976"/>
                    <a:pt x="4943" y="4520"/>
                    <a:pt x="4943" y="3967"/>
                  </a:cubicBezTo>
                  <a:lnTo>
                    <a:pt x="4943" y="1008"/>
                  </a:lnTo>
                  <a:cubicBezTo>
                    <a:pt x="4943" y="455"/>
                    <a:pt x="4488" y="0"/>
                    <a:pt x="39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7845346" y="1681004"/>
              <a:ext cx="52737" cy="52624"/>
            </a:xfrm>
            <a:custGeom>
              <a:rect b="b" l="l" r="r" t="t"/>
              <a:pathLst>
                <a:path extrusionOk="0" h="2375" w="2407">
                  <a:moveTo>
                    <a:pt x="1204" y="0"/>
                  </a:moveTo>
                  <a:cubicBezTo>
                    <a:pt x="553" y="0"/>
                    <a:pt x="0" y="520"/>
                    <a:pt x="0" y="1203"/>
                  </a:cubicBezTo>
                  <a:cubicBezTo>
                    <a:pt x="0" y="1854"/>
                    <a:pt x="553" y="2374"/>
                    <a:pt x="1204" y="2374"/>
                  </a:cubicBezTo>
                  <a:cubicBezTo>
                    <a:pt x="1854" y="2374"/>
                    <a:pt x="2407" y="1854"/>
                    <a:pt x="2407" y="1203"/>
                  </a:cubicBezTo>
                  <a:cubicBezTo>
                    <a:pt x="2407" y="520"/>
                    <a:pt x="1854" y="0"/>
                    <a:pt x="1204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7833230" y="1734315"/>
              <a:ext cx="76970" cy="34610"/>
            </a:xfrm>
            <a:custGeom>
              <a:rect b="b" l="l" r="r" t="t"/>
              <a:pathLst>
                <a:path extrusionOk="0" h="1562" w="3513">
                  <a:moveTo>
                    <a:pt x="1757" y="1"/>
                  </a:moveTo>
                  <a:cubicBezTo>
                    <a:pt x="846" y="1"/>
                    <a:pt x="131" y="651"/>
                    <a:pt x="1" y="1497"/>
                  </a:cubicBezTo>
                  <a:cubicBezTo>
                    <a:pt x="98" y="1529"/>
                    <a:pt x="163" y="1562"/>
                    <a:pt x="261" y="1562"/>
                  </a:cubicBezTo>
                  <a:lnTo>
                    <a:pt x="3220" y="1562"/>
                  </a:lnTo>
                  <a:cubicBezTo>
                    <a:pt x="3318" y="1562"/>
                    <a:pt x="3415" y="1529"/>
                    <a:pt x="3513" y="1497"/>
                  </a:cubicBezTo>
                  <a:cubicBezTo>
                    <a:pt x="3383" y="651"/>
                    <a:pt x="2635" y="1"/>
                    <a:pt x="17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7712111" y="2008846"/>
              <a:ext cx="177427" cy="12275"/>
            </a:xfrm>
            <a:custGeom>
              <a:rect b="b" l="l" r="r" t="t"/>
              <a:pathLst>
                <a:path extrusionOk="0" h="554" w="8098">
                  <a:moveTo>
                    <a:pt x="260" y="1"/>
                  </a:moveTo>
                  <a:cubicBezTo>
                    <a:pt x="98" y="1"/>
                    <a:pt x="0" y="131"/>
                    <a:pt x="0" y="261"/>
                  </a:cubicBezTo>
                  <a:cubicBezTo>
                    <a:pt x="0" y="423"/>
                    <a:pt x="130" y="553"/>
                    <a:pt x="260" y="553"/>
                  </a:cubicBezTo>
                  <a:lnTo>
                    <a:pt x="7837" y="553"/>
                  </a:lnTo>
                  <a:cubicBezTo>
                    <a:pt x="8000" y="553"/>
                    <a:pt x="8098" y="423"/>
                    <a:pt x="8098" y="261"/>
                  </a:cubicBezTo>
                  <a:cubicBezTo>
                    <a:pt x="8098" y="131"/>
                    <a:pt x="7968" y="1"/>
                    <a:pt x="7837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Google Shape;169;p16"/>
          <p:cNvGrpSpPr/>
          <p:nvPr/>
        </p:nvGrpSpPr>
        <p:grpSpPr>
          <a:xfrm>
            <a:off x="1764874" y="2082721"/>
            <a:ext cx="411521" cy="411480"/>
            <a:chOff x="7913731" y="3971534"/>
            <a:chExt cx="548621" cy="527132"/>
          </a:xfrm>
        </p:grpSpPr>
        <p:sp>
          <p:nvSpPr>
            <p:cNvPr id="170" name="Google Shape;170;p16"/>
            <p:cNvSpPr/>
            <p:nvPr/>
          </p:nvSpPr>
          <p:spPr>
            <a:xfrm>
              <a:off x="8274978" y="4131397"/>
              <a:ext cx="38468" cy="181748"/>
            </a:xfrm>
            <a:custGeom>
              <a:rect b="b" l="l" r="r" t="t"/>
              <a:pathLst>
                <a:path extrusionOk="0" h="6212" w="1302">
                  <a:moveTo>
                    <a:pt x="0" y="0"/>
                  </a:moveTo>
                  <a:lnTo>
                    <a:pt x="0" y="6211"/>
                  </a:lnTo>
                  <a:lnTo>
                    <a:pt x="1301" y="6211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8274978" y="4131397"/>
              <a:ext cx="38468" cy="36162"/>
            </a:xfrm>
            <a:custGeom>
              <a:rect b="b" l="l" r="r" t="t"/>
              <a:pathLst>
                <a:path extrusionOk="0" h="1236" w="1302">
                  <a:moveTo>
                    <a:pt x="0" y="0"/>
                  </a:moveTo>
                  <a:lnTo>
                    <a:pt x="0" y="1073"/>
                  </a:lnTo>
                  <a:cubicBezTo>
                    <a:pt x="326" y="1171"/>
                    <a:pt x="651" y="1236"/>
                    <a:pt x="1009" y="1236"/>
                  </a:cubicBezTo>
                  <a:lnTo>
                    <a:pt x="1301" y="1236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8205813" y="3971534"/>
              <a:ext cx="176797" cy="175106"/>
            </a:xfrm>
            <a:custGeom>
              <a:rect b="b" l="l" r="r" t="t"/>
              <a:pathLst>
                <a:path extrusionOk="0" h="5985" w="5984">
                  <a:moveTo>
                    <a:pt x="2992" y="1"/>
                  </a:moveTo>
                  <a:cubicBezTo>
                    <a:pt x="1333" y="1"/>
                    <a:pt x="0" y="1334"/>
                    <a:pt x="0" y="2993"/>
                  </a:cubicBezTo>
                  <a:cubicBezTo>
                    <a:pt x="0" y="4651"/>
                    <a:pt x="1333" y="5985"/>
                    <a:pt x="2992" y="5985"/>
                  </a:cubicBezTo>
                  <a:cubicBezTo>
                    <a:pt x="4650" y="5985"/>
                    <a:pt x="5984" y="4651"/>
                    <a:pt x="5984" y="2993"/>
                  </a:cubicBezTo>
                  <a:cubicBezTo>
                    <a:pt x="5984" y="1334"/>
                    <a:pt x="4650" y="1"/>
                    <a:pt x="29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8245197" y="4031483"/>
              <a:ext cx="98030" cy="67585"/>
            </a:xfrm>
            <a:custGeom>
              <a:rect b="b" l="l" r="r" t="t"/>
              <a:pathLst>
                <a:path extrusionOk="0" h="2310" w="3318">
                  <a:moveTo>
                    <a:pt x="3025" y="1"/>
                  </a:moveTo>
                  <a:cubicBezTo>
                    <a:pt x="2951" y="1"/>
                    <a:pt x="2878" y="33"/>
                    <a:pt x="2830" y="98"/>
                  </a:cubicBezTo>
                  <a:lnTo>
                    <a:pt x="1171" y="1757"/>
                  </a:lnTo>
                  <a:lnTo>
                    <a:pt x="1139" y="1757"/>
                  </a:lnTo>
                  <a:lnTo>
                    <a:pt x="488" y="1106"/>
                  </a:lnTo>
                  <a:cubicBezTo>
                    <a:pt x="439" y="1058"/>
                    <a:pt x="366" y="1033"/>
                    <a:pt x="293" y="1033"/>
                  </a:cubicBezTo>
                  <a:cubicBezTo>
                    <a:pt x="220" y="1033"/>
                    <a:pt x="147" y="1058"/>
                    <a:pt x="98" y="1106"/>
                  </a:cubicBezTo>
                  <a:cubicBezTo>
                    <a:pt x="0" y="1204"/>
                    <a:pt x="0" y="1399"/>
                    <a:pt x="98" y="1497"/>
                  </a:cubicBezTo>
                  <a:lnTo>
                    <a:pt x="748" y="2147"/>
                  </a:lnTo>
                  <a:cubicBezTo>
                    <a:pt x="846" y="2244"/>
                    <a:pt x="1008" y="2310"/>
                    <a:pt x="1139" y="2310"/>
                  </a:cubicBezTo>
                  <a:cubicBezTo>
                    <a:pt x="1301" y="2310"/>
                    <a:pt x="1431" y="2244"/>
                    <a:pt x="1561" y="2147"/>
                  </a:cubicBezTo>
                  <a:lnTo>
                    <a:pt x="3220" y="488"/>
                  </a:lnTo>
                  <a:cubicBezTo>
                    <a:pt x="3317" y="358"/>
                    <a:pt x="3317" y="196"/>
                    <a:pt x="3220" y="98"/>
                  </a:cubicBezTo>
                  <a:cubicBezTo>
                    <a:pt x="3171" y="33"/>
                    <a:pt x="3098" y="1"/>
                    <a:pt x="3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8062638" y="4131397"/>
              <a:ext cx="38468" cy="181748"/>
            </a:xfrm>
            <a:custGeom>
              <a:rect b="b" l="l" r="r" t="t"/>
              <a:pathLst>
                <a:path extrusionOk="0" h="6212" w="1302">
                  <a:moveTo>
                    <a:pt x="1" y="0"/>
                  </a:moveTo>
                  <a:lnTo>
                    <a:pt x="1" y="6211"/>
                  </a:lnTo>
                  <a:lnTo>
                    <a:pt x="1301" y="6211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8062638" y="4131397"/>
              <a:ext cx="38468" cy="36162"/>
            </a:xfrm>
            <a:custGeom>
              <a:rect b="b" l="l" r="r" t="t"/>
              <a:pathLst>
                <a:path extrusionOk="0" h="1236" w="1302">
                  <a:moveTo>
                    <a:pt x="1" y="0"/>
                  </a:moveTo>
                  <a:lnTo>
                    <a:pt x="1" y="1073"/>
                  </a:lnTo>
                  <a:cubicBezTo>
                    <a:pt x="326" y="1171"/>
                    <a:pt x="651" y="1236"/>
                    <a:pt x="1009" y="1236"/>
                  </a:cubicBezTo>
                  <a:lnTo>
                    <a:pt x="1301" y="1236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8102022" y="4374000"/>
              <a:ext cx="69224" cy="38093"/>
            </a:xfrm>
            <a:custGeom>
              <a:rect b="b" l="l" r="r" t="t"/>
              <a:pathLst>
                <a:path extrusionOk="0" h="1302" w="2343">
                  <a:moveTo>
                    <a:pt x="651" y="1"/>
                  </a:moveTo>
                  <a:cubicBezTo>
                    <a:pt x="294" y="1"/>
                    <a:pt x="1" y="293"/>
                    <a:pt x="1" y="651"/>
                  </a:cubicBezTo>
                  <a:cubicBezTo>
                    <a:pt x="1" y="1009"/>
                    <a:pt x="261" y="1301"/>
                    <a:pt x="651" y="1301"/>
                  </a:cubicBezTo>
                  <a:lnTo>
                    <a:pt x="1692" y="1301"/>
                  </a:lnTo>
                  <a:cubicBezTo>
                    <a:pt x="2050" y="1301"/>
                    <a:pt x="2342" y="1009"/>
                    <a:pt x="2342" y="651"/>
                  </a:cubicBezTo>
                  <a:cubicBezTo>
                    <a:pt x="2342" y="293"/>
                    <a:pt x="2050" y="1"/>
                    <a:pt x="1692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8085713" y="4335936"/>
              <a:ext cx="85533" cy="38093"/>
            </a:xfrm>
            <a:custGeom>
              <a:rect b="b" l="l" r="r" t="t"/>
              <a:pathLst>
                <a:path extrusionOk="0" h="1302" w="2895">
                  <a:moveTo>
                    <a:pt x="650" y="1"/>
                  </a:moveTo>
                  <a:cubicBezTo>
                    <a:pt x="293" y="1"/>
                    <a:pt x="0" y="294"/>
                    <a:pt x="0" y="651"/>
                  </a:cubicBezTo>
                  <a:cubicBezTo>
                    <a:pt x="0" y="1009"/>
                    <a:pt x="293" y="1302"/>
                    <a:pt x="650" y="1302"/>
                  </a:cubicBezTo>
                  <a:lnTo>
                    <a:pt x="2244" y="1302"/>
                  </a:lnTo>
                  <a:cubicBezTo>
                    <a:pt x="2602" y="1302"/>
                    <a:pt x="2894" y="1009"/>
                    <a:pt x="2894" y="651"/>
                  </a:cubicBezTo>
                  <a:cubicBezTo>
                    <a:pt x="2894" y="294"/>
                    <a:pt x="2602" y="1"/>
                    <a:pt x="224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8085713" y="4335936"/>
              <a:ext cx="84558" cy="38093"/>
            </a:xfrm>
            <a:custGeom>
              <a:rect b="b" l="l" r="r" t="t"/>
              <a:pathLst>
                <a:path extrusionOk="0" h="1302" w="2862">
                  <a:moveTo>
                    <a:pt x="650" y="1"/>
                  </a:moveTo>
                  <a:cubicBezTo>
                    <a:pt x="293" y="1"/>
                    <a:pt x="0" y="294"/>
                    <a:pt x="0" y="651"/>
                  </a:cubicBezTo>
                  <a:cubicBezTo>
                    <a:pt x="0" y="1009"/>
                    <a:pt x="293" y="1302"/>
                    <a:pt x="650" y="1302"/>
                  </a:cubicBezTo>
                  <a:lnTo>
                    <a:pt x="2244" y="1302"/>
                  </a:lnTo>
                  <a:cubicBezTo>
                    <a:pt x="2569" y="1302"/>
                    <a:pt x="2829" y="1074"/>
                    <a:pt x="2862" y="749"/>
                  </a:cubicBezTo>
                  <a:lnTo>
                    <a:pt x="2276" y="749"/>
                  </a:lnTo>
                  <a:cubicBezTo>
                    <a:pt x="1919" y="749"/>
                    <a:pt x="1626" y="456"/>
                    <a:pt x="1626" y="98"/>
                  </a:cubicBezTo>
                  <a:cubicBezTo>
                    <a:pt x="1626" y="66"/>
                    <a:pt x="1626" y="33"/>
                    <a:pt x="1626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8085713" y="4374000"/>
              <a:ext cx="84558" cy="38093"/>
            </a:xfrm>
            <a:custGeom>
              <a:rect b="b" l="l" r="r" t="t"/>
              <a:pathLst>
                <a:path extrusionOk="0" h="1302" w="2862">
                  <a:moveTo>
                    <a:pt x="650" y="1"/>
                  </a:moveTo>
                  <a:cubicBezTo>
                    <a:pt x="293" y="1"/>
                    <a:pt x="0" y="293"/>
                    <a:pt x="0" y="651"/>
                  </a:cubicBezTo>
                  <a:cubicBezTo>
                    <a:pt x="0" y="1009"/>
                    <a:pt x="293" y="1301"/>
                    <a:pt x="650" y="1301"/>
                  </a:cubicBezTo>
                  <a:lnTo>
                    <a:pt x="2244" y="1301"/>
                  </a:lnTo>
                  <a:cubicBezTo>
                    <a:pt x="2569" y="1301"/>
                    <a:pt x="2829" y="1074"/>
                    <a:pt x="2862" y="749"/>
                  </a:cubicBezTo>
                  <a:lnTo>
                    <a:pt x="2276" y="749"/>
                  </a:lnTo>
                  <a:cubicBezTo>
                    <a:pt x="1919" y="749"/>
                    <a:pt x="1626" y="456"/>
                    <a:pt x="1626" y="98"/>
                  </a:cubicBezTo>
                  <a:cubicBezTo>
                    <a:pt x="1626" y="66"/>
                    <a:pt x="1626" y="33"/>
                    <a:pt x="1626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7959851" y="4302641"/>
              <a:ext cx="199872" cy="185580"/>
            </a:xfrm>
            <a:custGeom>
              <a:rect b="b" l="l" r="r" t="t"/>
              <a:pathLst>
                <a:path extrusionOk="0" h="6343" w="6765">
                  <a:moveTo>
                    <a:pt x="3024" y="1"/>
                  </a:moveTo>
                  <a:cubicBezTo>
                    <a:pt x="2732" y="1"/>
                    <a:pt x="2406" y="131"/>
                    <a:pt x="2179" y="358"/>
                  </a:cubicBezTo>
                  <a:lnTo>
                    <a:pt x="293" y="2245"/>
                  </a:lnTo>
                  <a:cubicBezTo>
                    <a:pt x="98" y="2440"/>
                    <a:pt x="0" y="2732"/>
                    <a:pt x="0" y="3025"/>
                  </a:cubicBezTo>
                  <a:lnTo>
                    <a:pt x="0" y="5822"/>
                  </a:lnTo>
                  <a:cubicBezTo>
                    <a:pt x="0" y="6114"/>
                    <a:pt x="228" y="6342"/>
                    <a:pt x="520" y="6342"/>
                  </a:cubicBezTo>
                  <a:lnTo>
                    <a:pt x="4910" y="6342"/>
                  </a:lnTo>
                  <a:lnTo>
                    <a:pt x="6764" y="5627"/>
                  </a:lnTo>
                  <a:lnTo>
                    <a:pt x="5008" y="4066"/>
                  </a:lnTo>
                  <a:lnTo>
                    <a:pt x="4881" y="3729"/>
                  </a:lnTo>
                  <a:lnTo>
                    <a:pt x="4881" y="3729"/>
                  </a:lnTo>
                  <a:cubicBezTo>
                    <a:pt x="5243" y="3663"/>
                    <a:pt x="5528" y="3338"/>
                    <a:pt x="5528" y="2960"/>
                  </a:cubicBezTo>
                  <a:lnTo>
                    <a:pt x="5528" y="1106"/>
                  </a:lnTo>
                  <a:cubicBezTo>
                    <a:pt x="5528" y="489"/>
                    <a:pt x="5041" y="1"/>
                    <a:pt x="4423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8023462" y="4335936"/>
              <a:ext cx="83406" cy="77094"/>
            </a:xfrm>
            <a:custGeom>
              <a:rect b="b" l="l" r="r" t="t"/>
              <a:pathLst>
                <a:path extrusionOk="0" h="2635" w="2823">
                  <a:moveTo>
                    <a:pt x="1522" y="1"/>
                  </a:moveTo>
                  <a:cubicBezTo>
                    <a:pt x="1457" y="33"/>
                    <a:pt x="1392" y="66"/>
                    <a:pt x="1294" y="131"/>
                  </a:cubicBezTo>
                  <a:cubicBezTo>
                    <a:pt x="936" y="391"/>
                    <a:pt x="936" y="879"/>
                    <a:pt x="871" y="1139"/>
                  </a:cubicBezTo>
                  <a:cubicBezTo>
                    <a:pt x="806" y="1464"/>
                    <a:pt x="644" y="1887"/>
                    <a:pt x="58" y="2375"/>
                  </a:cubicBezTo>
                  <a:cubicBezTo>
                    <a:pt x="0" y="2433"/>
                    <a:pt x="46" y="2543"/>
                    <a:pt x="125" y="2543"/>
                  </a:cubicBezTo>
                  <a:cubicBezTo>
                    <a:pt x="135" y="2543"/>
                    <a:pt x="145" y="2541"/>
                    <a:pt x="156" y="2537"/>
                  </a:cubicBezTo>
                  <a:cubicBezTo>
                    <a:pt x="253" y="2505"/>
                    <a:pt x="351" y="2440"/>
                    <a:pt x="481" y="2407"/>
                  </a:cubicBezTo>
                  <a:cubicBezTo>
                    <a:pt x="1164" y="2050"/>
                    <a:pt x="1457" y="1464"/>
                    <a:pt x="1587" y="1237"/>
                  </a:cubicBezTo>
                  <a:cubicBezTo>
                    <a:pt x="1879" y="1692"/>
                    <a:pt x="2172" y="2147"/>
                    <a:pt x="2465" y="2635"/>
                  </a:cubicBezTo>
                  <a:cubicBezTo>
                    <a:pt x="2660" y="2635"/>
                    <a:pt x="2823" y="2472"/>
                    <a:pt x="2823" y="2277"/>
                  </a:cubicBezTo>
                  <a:lnTo>
                    <a:pt x="2823" y="1"/>
                  </a:ln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8051116" y="4335936"/>
              <a:ext cx="86508" cy="152285"/>
            </a:xfrm>
            <a:custGeom>
              <a:rect b="b" l="l" r="r" t="t"/>
              <a:pathLst>
                <a:path extrusionOk="0" h="5205" w="2928">
                  <a:moveTo>
                    <a:pt x="683" y="1"/>
                  </a:moveTo>
                  <a:cubicBezTo>
                    <a:pt x="293" y="1"/>
                    <a:pt x="0" y="294"/>
                    <a:pt x="0" y="651"/>
                  </a:cubicBezTo>
                  <a:cubicBezTo>
                    <a:pt x="0" y="716"/>
                    <a:pt x="33" y="781"/>
                    <a:pt x="65" y="814"/>
                  </a:cubicBezTo>
                  <a:cubicBezTo>
                    <a:pt x="195" y="1074"/>
                    <a:pt x="228" y="1399"/>
                    <a:pt x="98" y="1627"/>
                  </a:cubicBezTo>
                  <a:cubicBezTo>
                    <a:pt x="33" y="1724"/>
                    <a:pt x="0" y="1855"/>
                    <a:pt x="0" y="1952"/>
                  </a:cubicBezTo>
                  <a:cubicBezTo>
                    <a:pt x="0" y="2017"/>
                    <a:pt x="33" y="2082"/>
                    <a:pt x="65" y="2147"/>
                  </a:cubicBezTo>
                  <a:cubicBezTo>
                    <a:pt x="195" y="2375"/>
                    <a:pt x="228" y="2700"/>
                    <a:pt x="98" y="2960"/>
                  </a:cubicBezTo>
                  <a:cubicBezTo>
                    <a:pt x="33" y="3025"/>
                    <a:pt x="0" y="3155"/>
                    <a:pt x="0" y="3253"/>
                  </a:cubicBezTo>
                  <a:cubicBezTo>
                    <a:pt x="0" y="3350"/>
                    <a:pt x="33" y="3448"/>
                    <a:pt x="65" y="3546"/>
                  </a:cubicBezTo>
                  <a:cubicBezTo>
                    <a:pt x="195" y="3773"/>
                    <a:pt x="195" y="4033"/>
                    <a:pt x="65" y="4261"/>
                  </a:cubicBezTo>
                  <a:cubicBezTo>
                    <a:pt x="33" y="4359"/>
                    <a:pt x="0" y="4489"/>
                    <a:pt x="0" y="4586"/>
                  </a:cubicBezTo>
                  <a:cubicBezTo>
                    <a:pt x="33" y="4944"/>
                    <a:pt x="326" y="5204"/>
                    <a:pt x="683" y="5204"/>
                  </a:cubicBezTo>
                  <a:lnTo>
                    <a:pt x="2244" y="5204"/>
                  </a:lnTo>
                  <a:cubicBezTo>
                    <a:pt x="2602" y="5204"/>
                    <a:pt x="2895" y="4944"/>
                    <a:pt x="2927" y="4586"/>
                  </a:cubicBezTo>
                  <a:cubicBezTo>
                    <a:pt x="2927" y="4228"/>
                    <a:pt x="2634" y="3903"/>
                    <a:pt x="2277" y="3903"/>
                  </a:cubicBezTo>
                  <a:cubicBezTo>
                    <a:pt x="2634" y="3903"/>
                    <a:pt x="2927" y="3611"/>
                    <a:pt x="2927" y="3253"/>
                  </a:cubicBezTo>
                  <a:cubicBezTo>
                    <a:pt x="2927" y="2895"/>
                    <a:pt x="2634" y="2602"/>
                    <a:pt x="2277" y="2602"/>
                  </a:cubicBezTo>
                  <a:cubicBezTo>
                    <a:pt x="2634" y="2602"/>
                    <a:pt x="2927" y="2310"/>
                    <a:pt x="2927" y="1952"/>
                  </a:cubicBezTo>
                  <a:cubicBezTo>
                    <a:pt x="2927" y="1594"/>
                    <a:pt x="2634" y="1302"/>
                    <a:pt x="2277" y="1302"/>
                  </a:cubicBezTo>
                  <a:cubicBezTo>
                    <a:pt x="2634" y="1302"/>
                    <a:pt x="2927" y="1009"/>
                    <a:pt x="2927" y="619"/>
                  </a:cubicBezTo>
                  <a:cubicBezTo>
                    <a:pt x="2895" y="261"/>
                    <a:pt x="2602" y="1"/>
                    <a:pt x="2244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8078002" y="4302641"/>
              <a:ext cx="45204" cy="109452"/>
            </a:xfrm>
            <a:custGeom>
              <a:rect b="b" l="l" r="r" t="t"/>
              <a:pathLst>
                <a:path extrusionOk="0" h="3741" w="1530">
                  <a:moveTo>
                    <a:pt x="424" y="1"/>
                  </a:moveTo>
                  <a:lnTo>
                    <a:pt x="1" y="1139"/>
                  </a:lnTo>
                  <a:lnTo>
                    <a:pt x="1" y="2960"/>
                  </a:lnTo>
                  <a:cubicBezTo>
                    <a:pt x="1" y="3383"/>
                    <a:pt x="326" y="3740"/>
                    <a:pt x="749" y="3740"/>
                  </a:cubicBezTo>
                  <a:cubicBezTo>
                    <a:pt x="1172" y="3740"/>
                    <a:pt x="1529" y="3383"/>
                    <a:pt x="1529" y="2960"/>
                  </a:cubicBezTo>
                  <a:lnTo>
                    <a:pt x="1529" y="1106"/>
                  </a:lnTo>
                  <a:cubicBezTo>
                    <a:pt x="1529" y="489"/>
                    <a:pt x="1042" y="1"/>
                    <a:pt x="42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7913731" y="4363526"/>
              <a:ext cx="45174" cy="135140"/>
            </a:xfrm>
            <a:custGeom>
              <a:rect b="b" l="l" r="r" t="t"/>
              <a:pathLst>
                <a:path extrusionOk="0" h="4619" w="1529">
                  <a:moveTo>
                    <a:pt x="358" y="1"/>
                  </a:moveTo>
                  <a:cubicBezTo>
                    <a:pt x="163" y="1"/>
                    <a:pt x="0" y="164"/>
                    <a:pt x="0" y="391"/>
                  </a:cubicBezTo>
                  <a:lnTo>
                    <a:pt x="0" y="4261"/>
                  </a:lnTo>
                  <a:cubicBezTo>
                    <a:pt x="0" y="4456"/>
                    <a:pt x="163" y="4619"/>
                    <a:pt x="358" y="4619"/>
                  </a:cubicBezTo>
                  <a:lnTo>
                    <a:pt x="1171" y="4619"/>
                  </a:lnTo>
                  <a:cubicBezTo>
                    <a:pt x="1366" y="4619"/>
                    <a:pt x="1528" y="4456"/>
                    <a:pt x="1528" y="4229"/>
                  </a:cubicBezTo>
                  <a:lnTo>
                    <a:pt x="1528" y="391"/>
                  </a:lnTo>
                  <a:cubicBezTo>
                    <a:pt x="1528" y="196"/>
                    <a:pt x="1366" y="1"/>
                    <a:pt x="1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8085713" y="4412064"/>
              <a:ext cx="85533" cy="38093"/>
            </a:xfrm>
            <a:custGeom>
              <a:rect b="b" l="l" r="r" t="t"/>
              <a:pathLst>
                <a:path extrusionOk="0" h="1302" w="2895">
                  <a:moveTo>
                    <a:pt x="650" y="0"/>
                  </a:moveTo>
                  <a:cubicBezTo>
                    <a:pt x="293" y="0"/>
                    <a:pt x="0" y="293"/>
                    <a:pt x="0" y="651"/>
                  </a:cubicBezTo>
                  <a:cubicBezTo>
                    <a:pt x="0" y="1009"/>
                    <a:pt x="293" y="1301"/>
                    <a:pt x="650" y="1301"/>
                  </a:cubicBezTo>
                  <a:lnTo>
                    <a:pt x="2244" y="1301"/>
                  </a:lnTo>
                  <a:cubicBezTo>
                    <a:pt x="2602" y="1301"/>
                    <a:pt x="2894" y="1009"/>
                    <a:pt x="2894" y="651"/>
                  </a:cubicBezTo>
                  <a:cubicBezTo>
                    <a:pt x="2894" y="293"/>
                    <a:pt x="2602" y="0"/>
                    <a:pt x="2244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8085713" y="4450128"/>
              <a:ext cx="85533" cy="38093"/>
            </a:xfrm>
            <a:custGeom>
              <a:rect b="b" l="l" r="r" t="t"/>
              <a:pathLst>
                <a:path extrusionOk="0" h="1302" w="2895">
                  <a:moveTo>
                    <a:pt x="650" y="0"/>
                  </a:moveTo>
                  <a:cubicBezTo>
                    <a:pt x="293" y="0"/>
                    <a:pt x="0" y="293"/>
                    <a:pt x="0" y="651"/>
                  </a:cubicBezTo>
                  <a:cubicBezTo>
                    <a:pt x="0" y="1008"/>
                    <a:pt x="293" y="1301"/>
                    <a:pt x="650" y="1301"/>
                  </a:cubicBezTo>
                  <a:lnTo>
                    <a:pt x="2244" y="1301"/>
                  </a:lnTo>
                  <a:cubicBezTo>
                    <a:pt x="2602" y="1301"/>
                    <a:pt x="2894" y="1008"/>
                    <a:pt x="2894" y="651"/>
                  </a:cubicBezTo>
                  <a:cubicBezTo>
                    <a:pt x="2894" y="293"/>
                    <a:pt x="2602" y="0"/>
                    <a:pt x="2244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8085713" y="4412064"/>
              <a:ext cx="84558" cy="38093"/>
            </a:xfrm>
            <a:custGeom>
              <a:rect b="b" l="l" r="r" t="t"/>
              <a:pathLst>
                <a:path extrusionOk="0" h="1302" w="2862">
                  <a:moveTo>
                    <a:pt x="650" y="0"/>
                  </a:moveTo>
                  <a:cubicBezTo>
                    <a:pt x="293" y="0"/>
                    <a:pt x="0" y="293"/>
                    <a:pt x="0" y="651"/>
                  </a:cubicBezTo>
                  <a:cubicBezTo>
                    <a:pt x="0" y="1009"/>
                    <a:pt x="293" y="1301"/>
                    <a:pt x="650" y="1301"/>
                  </a:cubicBezTo>
                  <a:lnTo>
                    <a:pt x="2244" y="1301"/>
                  </a:lnTo>
                  <a:cubicBezTo>
                    <a:pt x="2569" y="1301"/>
                    <a:pt x="2829" y="1074"/>
                    <a:pt x="2862" y="748"/>
                  </a:cubicBezTo>
                  <a:lnTo>
                    <a:pt x="2276" y="748"/>
                  </a:lnTo>
                  <a:cubicBezTo>
                    <a:pt x="1919" y="748"/>
                    <a:pt x="1626" y="488"/>
                    <a:pt x="1626" y="131"/>
                  </a:cubicBezTo>
                  <a:cubicBezTo>
                    <a:pt x="1626" y="66"/>
                    <a:pt x="1626" y="33"/>
                    <a:pt x="1626" y="0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8085713" y="4450128"/>
              <a:ext cx="84558" cy="38093"/>
            </a:xfrm>
            <a:custGeom>
              <a:rect b="b" l="l" r="r" t="t"/>
              <a:pathLst>
                <a:path extrusionOk="0" h="1302" w="2862">
                  <a:moveTo>
                    <a:pt x="650" y="0"/>
                  </a:moveTo>
                  <a:cubicBezTo>
                    <a:pt x="293" y="0"/>
                    <a:pt x="0" y="293"/>
                    <a:pt x="0" y="651"/>
                  </a:cubicBezTo>
                  <a:cubicBezTo>
                    <a:pt x="0" y="1041"/>
                    <a:pt x="293" y="1301"/>
                    <a:pt x="650" y="1301"/>
                  </a:cubicBezTo>
                  <a:lnTo>
                    <a:pt x="2244" y="1301"/>
                  </a:lnTo>
                  <a:cubicBezTo>
                    <a:pt x="2569" y="1301"/>
                    <a:pt x="2829" y="1073"/>
                    <a:pt x="2862" y="781"/>
                  </a:cubicBezTo>
                  <a:lnTo>
                    <a:pt x="2276" y="781"/>
                  </a:lnTo>
                  <a:cubicBezTo>
                    <a:pt x="1919" y="781"/>
                    <a:pt x="1626" y="488"/>
                    <a:pt x="1626" y="130"/>
                  </a:cubicBezTo>
                  <a:cubicBezTo>
                    <a:pt x="1626" y="98"/>
                    <a:pt x="1626" y="33"/>
                    <a:pt x="1626" y="0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8204838" y="4374000"/>
              <a:ext cx="70169" cy="38093"/>
            </a:xfrm>
            <a:custGeom>
              <a:rect b="b" l="l" r="r" t="t"/>
              <a:pathLst>
                <a:path extrusionOk="0" h="1302" w="2375">
                  <a:moveTo>
                    <a:pt x="651" y="1"/>
                  </a:moveTo>
                  <a:cubicBezTo>
                    <a:pt x="293" y="1"/>
                    <a:pt x="1" y="293"/>
                    <a:pt x="1" y="651"/>
                  </a:cubicBezTo>
                  <a:cubicBezTo>
                    <a:pt x="1" y="1009"/>
                    <a:pt x="293" y="1301"/>
                    <a:pt x="651" y="1301"/>
                  </a:cubicBezTo>
                  <a:lnTo>
                    <a:pt x="1724" y="1301"/>
                  </a:lnTo>
                  <a:cubicBezTo>
                    <a:pt x="2082" y="1301"/>
                    <a:pt x="2374" y="1009"/>
                    <a:pt x="2374" y="651"/>
                  </a:cubicBezTo>
                  <a:cubicBezTo>
                    <a:pt x="2374" y="293"/>
                    <a:pt x="2049" y="1"/>
                    <a:pt x="172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8204838" y="4335936"/>
              <a:ext cx="85533" cy="38093"/>
            </a:xfrm>
            <a:custGeom>
              <a:rect b="b" l="l" r="r" t="t"/>
              <a:pathLst>
                <a:path extrusionOk="0" h="1302" w="2895">
                  <a:moveTo>
                    <a:pt x="651" y="1"/>
                  </a:moveTo>
                  <a:cubicBezTo>
                    <a:pt x="293" y="1"/>
                    <a:pt x="1" y="294"/>
                    <a:pt x="1" y="651"/>
                  </a:cubicBezTo>
                  <a:cubicBezTo>
                    <a:pt x="1" y="1009"/>
                    <a:pt x="293" y="1302"/>
                    <a:pt x="651" y="1302"/>
                  </a:cubicBezTo>
                  <a:lnTo>
                    <a:pt x="2244" y="1302"/>
                  </a:lnTo>
                  <a:cubicBezTo>
                    <a:pt x="2602" y="1302"/>
                    <a:pt x="2895" y="1009"/>
                    <a:pt x="2895" y="651"/>
                  </a:cubicBezTo>
                  <a:cubicBezTo>
                    <a:pt x="2895" y="294"/>
                    <a:pt x="2602" y="1"/>
                    <a:pt x="224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8205813" y="4335936"/>
              <a:ext cx="84558" cy="38093"/>
            </a:xfrm>
            <a:custGeom>
              <a:rect b="b" l="l" r="r" t="t"/>
              <a:pathLst>
                <a:path extrusionOk="0" h="1302" w="2862">
                  <a:moveTo>
                    <a:pt x="1236" y="1"/>
                  </a:moveTo>
                  <a:cubicBezTo>
                    <a:pt x="1236" y="33"/>
                    <a:pt x="1236" y="66"/>
                    <a:pt x="1236" y="98"/>
                  </a:cubicBezTo>
                  <a:cubicBezTo>
                    <a:pt x="1236" y="456"/>
                    <a:pt x="943" y="749"/>
                    <a:pt x="585" y="749"/>
                  </a:cubicBezTo>
                  <a:lnTo>
                    <a:pt x="0" y="749"/>
                  </a:lnTo>
                  <a:cubicBezTo>
                    <a:pt x="33" y="1074"/>
                    <a:pt x="293" y="1302"/>
                    <a:pt x="618" y="1302"/>
                  </a:cubicBezTo>
                  <a:lnTo>
                    <a:pt x="2211" y="1302"/>
                  </a:lnTo>
                  <a:cubicBezTo>
                    <a:pt x="2569" y="1302"/>
                    <a:pt x="2862" y="1009"/>
                    <a:pt x="2862" y="651"/>
                  </a:cubicBezTo>
                  <a:cubicBezTo>
                    <a:pt x="2862" y="294"/>
                    <a:pt x="2569" y="1"/>
                    <a:pt x="2211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8205813" y="4374000"/>
              <a:ext cx="84558" cy="38093"/>
            </a:xfrm>
            <a:custGeom>
              <a:rect b="b" l="l" r="r" t="t"/>
              <a:pathLst>
                <a:path extrusionOk="0" h="1302" w="2862">
                  <a:moveTo>
                    <a:pt x="1236" y="1"/>
                  </a:moveTo>
                  <a:cubicBezTo>
                    <a:pt x="1236" y="33"/>
                    <a:pt x="1236" y="66"/>
                    <a:pt x="1236" y="98"/>
                  </a:cubicBezTo>
                  <a:cubicBezTo>
                    <a:pt x="1236" y="456"/>
                    <a:pt x="943" y="749"/>
                    <a:pt x="585" y="749"/>
                  </a:cubicBezTo>
                  <a:lnTo>
                    <a:pt x="0" y="749"/>
                  </a:lnTo>
                  <a:cubicBezTo>
                    <a:pt x="33" y="1074"/>
                    <a:pt x="293" y="1301"/>
                    <a:pt x="618" y="1301"/>
                  </a:cubicBezTo>
                  <a:lnTo>
                    <a:pt x="2211" y="1301"/>
                  </a:lnTo>
                  <a:cubicBezTo>
                    <a:pt x="2569" y="1301"/>
                    <a:pt x="2862" y="1009"/>
                    <a:pt x="2862" y="651"/>
                  </a:cubicBezTo>
                  <a:cubicBezTo>
                    <a:pt x="2862" y="293"/>
                    <a:pt x="2569" y="1"/>
                    <a:pt x="2211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8216361" y="4302641"/>
              <a:ext cx="199872" cy="185580"/>
            </a:xfrm>
            <a:custGeom>
              <a:rect b="b" l="l" r="r" t="t"/>
              <a:pathLst>
                <a:path extrusionOk="0" h="6343" w="6765">
                  <a:moveTo>
                    <a:pt x="2342" y="1"/>
                  </a:moveTo>
                  <a:cubicBezTo>
                    <a:pt x="1724" y="1"/>
                    <a:pt x="1236" y="489"/>
                    <a:pt x="1236" y="1106"/>
                  </a:cubicBezTo>
                  <a:lnTo>
                    <a:pt x="1236" y="2960"/>
                  </a:lnTo>
                  <a:cubicBezTo>
                    <a:pt x="1236" y="3338"/>
                    <a:pt x="1522" y="3663"/>
                    <a:pt x="1884" y="3729"/>
                  </a:cubicBezTo>
                  <a:lnTo>
                    <a:pt x="1884" y="3729"/>
                  </a:lnTo>
                  <a:lnTo>
                    <a:pt x="1757" y="4066"/>
                  </a:lnTo>
                  <a:lnTo>
                    <a:pt x="1" y="5627"/>
                  </a:lnTo>
                  <a:lnTo>
                    <a:pt x="1854" y="6342"/>
                  </a:lnTo>
                  <a:lnTo>
                    <a:pt x="6245" y="6342"/>
                  </a:lnTo>
                  <a:cubicBezTo>
                    <a:pt x="6537" y="6342"/>
                    <a:pt x="6765" y="6114"/>
                    <a:pt x="6765" y="5822"/>
                  </a:cubicBezTo>
                  <a:lnTo>
                    <a:pt x="6765" y="3025"/>
                  </a:lnTo>
                  <a:cubicBezTo>
                    <a:pt x="6765" y="2732"/>
                    <a:pt x="6667" y="2440"/>
                    <a:pt x="6472" y="2245"/>
                  </a:cubicBezTo>
                  <a:lnTo>
                    <a:pt x="4586" y="358"/>
                  </a:lnTo>
                  <a:cubicBezTo>
                    <a:pt x="4358" y="131"/>
                    <a:pt x="4033" y="1"/>
                    <a:pt x="3741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8269217" y="4335936"/>
              <a:ext cx="83406" cy="77094"/>
            </a:xfrm>
            <a:custGeom>
              <a:rect b="b" l="l" r="r" t="t"/>
              <a:pathLst>
                <a:path extrusionOk="0" h="2635" w="2823">
                  <a:moveTo>
                    <a:pt x="0" y="1"/>
                  </a:moveTo>
                  <a:lnTo>
                    <a:pt x="0" y="2277"/>
                  </a:lnTo>
                  <a:cubicBezTo>
                    <a:pt x="0" y="2472"/>
                    <a:pt x="163" y="2635"/>
                    <a:pt x="358" y="2635"/>
                  </a:cubicBezTo>
                  <a:cubicBezTo>
                    <a:pt x="651" y="2147"/>
                    <a:pt x="943" y="1692"/>
                    <a:pt x="1236" y="1237"/>
                  </a:cubicBezTo>
                  <a:cubicBezTo>
                    <a:pt x="1366" y="1464"/>
                    <a:pt x="1659" y="2050"/>
                    <a:pt x="2342" y="2407"/>
                  </a:cubicBezTo>
                  <a:cubicBezTo>
                    <a:pt x="2472" y="2440"/>
                    <a:pt x="2569" y="2505"/>
                    <a:pt x="2667" y="2537"/>
                  </a:cubicBezTo>
                  <a:cubicBezTo>
                    <a:pt x="2677" y="2541"/>
                    <a:pt x="2688" y="2543"/>
                    <a:pt x="2697" y="2543"/>
                  </a:cubicBezTo>
                  <a:cubicBezTo>
                    <a:pt x="2777" y="2543"/>
                    <a:pt x="2822" y="2433"/>
                    <a:pt x="2764" y="2375"/>
                  </a:cubicBezTo>
                  <a:cubicBezTo>
                    <a:pt x="2179" y="1887"/>
                    <a:pt x="2017" y="1464"/>
                    <a:pt x="1952" y="1139"/>
                  </a:cubicBezTo>
                  <a:cubicBezTo>
                    <a:pt x="1886" y="879"/>
                    <a:pt x="1886" y="391"/>
                    <a:pt x="1529" y="131"/>
                  </a:cubicBezTo>
                  <a:cubicBezTo>
                    <a:pt x="1431" y="66"/>
                    <a:pt x="1366" y="33"/>
                    <a:pt x="1301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8238461" y="4335936"/>
              <a:ext cx="86508" cy="152285"/>
            </a:xfrm>
            <a:custGeom>
              <a:rect b="b" l="l" r="r" t="t"/>
              <a:pathLst>
                <a:path extrusionOk="0" h="5205" w="2928">
                  <a:moveTo>
                    <a:pt x="684" y="1"/>
                  </a:moveTo>
                  <a:cubicBezTo>
                    <a:pt x="326" y="1"/>
                    <a:pt x="33" y="261"/>
                    <a:pt x="1" y="619"/>
                  </a:cubicBezTo>
                  <a:cubicBezTo>
                    <a:pt x="1" y="1009"/>
                    <a:pt x="293" y="1302"/>
                    <a:pt x="684" y="1302"/>
                  </a:cubicBezTo>
                  <a:cubicBezTo>
                    <a:pt x="293" y="1302"/>
                    <a:pt x="1" y="1594"/>
                    <a:pt x="1" y="1952"/>
                  </a:cubicBezTo>
                  <a:cubicBezTo>
                    <a:pt x="1" y="2310"/>
                    <a:pt x="293" y="2602"/>
                    <a:pt x="651" y="2602"/>
                  </a:cubicBezTo>
                  <a:cubicBezTo>
                    <a:pt x="293" y="2602"/>
                    <a:pt x="1" y="2895"/>
                    <a:pt x="1" y="3253"/>
                  </a:cubicBezTo>
                  <a:cubicBezTo>
                    <a:pt x="1" y="3611"/>
                    <a:pt x="293" y="3903"/>
                    <a:pt x="651" y="3903"/>
                  </a:cubicBezTo>
                  <a:cubicBezTo>
                    <a:pt x="293" y="3903"/>
                    <a:pt x="1" y="4228"/>
                    <a:pt x="1" y="4586"/>
                  </a:cubicBezTo>
                  <a:cubicBezTo>
                    <a:pt x="33" y="4944"/>
                    <a:pt x="326" y="5204"/>
                    <a:pt x="684" y="5204"/>
                  </a:cubicBezTo>
                  <a:lnTo>
                    <a:pt x="2245" y="5204"/>
                  </a:lnTo>
                  <a:cubicBezTo>
                    <a:pt x="2602" y="5204"/>
                    <a:pt x="2895" y="4944"/>
                    <a:pt x="2895" y="4586"/>
                  </a:cubicBezTo>
                  <a:cubicBezTo>
                    <a:pt x="2927" y="4489"/>
                    <a:pt x="2895" y="4359"/>
                    <a:pt x="2830" y="4261"/>
                  </a:cubicBezTo>
                  <a:cubicBezTo>
                    <a:pt x="2732" y="4033"/>
                    <a:pt x="2732" y="3773"/>
                    <a:pt x="2830" y="3546"/>
                  </a:cubicBezTo>
                  <a:cubicBezTo>
                    <a:pt x="2895" y="3448"/>
                    <a:pt x="2895" y="3350"/>
                    <a:pt x="2895" y="3253"/>
                  </a:cubicBezTo>
                  <a:cubicBezTo>
                    <a:pt x="2895" y="3155"/>
                    <a:pt x="2895" y="3025"/>
                    <a:pt x="2830" y="2960"/>
                  </a:cubicBezTo>
                  <a:cubicBezTo>
                    <a:pt x="2700" y="2700"/>
                    <a:pt x="2700" y="2375"/>
                    <a:pt x="2862" y="2147"/>
                  </a:cubicBezTo>
                  <a:cubicBezTo>
                    <a:pt x="2895" y="2082"/>
                    <a:pt x="2895" y="2017"/>
                    <a:pt x="2895" y="1952"/>
                  </a:cubicBezTo>
                  <a:cubicBezTo>
                    <a:pt x="2895" y="1855"/>
                    <a:pt x="2895" y="1724"/>
                    <a:pt x="2830" y="1627"/>
                  </a:cubicBezTo>
                  <a:cubicBezTo>
                    <a:pt x="2700" y="1399"/>
                    <a:pt x="2700" y="1074"/>
                    <a:pt x="2862" y="814"/>
                  </a:cubicBezTo>
                  <a:cubicBezTo>
                    <a:pt x="2895" y="781"/>
                    <a:pt x="2895" y="716"/>
                    <a:pt x="2895" y="651"/>
                  </a:cubicBezTo>
                  <a:cubicBezTo>
                    <a:pt x="2895" y="294"/>
                    <a:pt x="2635" y="1"/>
                    <a:pt x="2245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8252879" y="4302641"/>
              <a:ext cx="45174" cy="109452"/>
            </a:xfrm>
            <a:custGeom>
              <a:rect b="b" l="l" r="r" t="t"/>
              <a:pathLst>
                <a:path extrusionOk="0" h="3741" w="1529">
                  <a:moveTo>
                    <a:pt x="1106" y="1"/>
                  </a:moveTo>
                  <a:cubicBezTo>
                    <a:pt x="488" y="1"/>
                    <a:pt x="0" y="489"/>
                    <a:pt x="0" y="1106"/>
                  </a:cubicBezTo>
                  <a:lnTo>
                    <a:pt x="0" y="2960"/>
                  </a:lnTo>
                  <a:cubicBezTo>
                    <a:pt x="0" y="3383"/>
                    <a:pt x="358" y="3740"/>
                    <a:pt x="781" y="3740"/>
                  </a:cubicBezTo>
                  <a:cubicBezTo>
                    <a:pt x="1204" y="3740"/>
                    <a:pt x="1529" y="3383"/>
                    <a:pt x="1529" y="2960"/>
                  </a:cubicBezTo>
                  <a:lnTo>
                    <a:pt x="1529" y="1139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8417178" y="4363526"/>
              <a:ext cx="45174" cy="135140"/>
            </a:xfrm>
            <a:custGeom>
              <a:rect b="b" l="l" r="r" t="t"/>
              <a:pathLst>
                <a:path extrusionOk="0" h="4619" w="1529">
                  <a:moveTo>
                    <a:pt x="358" y="1"/>
                  </a:moveTo>
                  <a:cubicBezTo>
                    <a:pt x="163" y="1"/>
                    <a:pt x="0" y="196"/>
                    <a:pt x="0" y="391"/>
                  </a:cubicBezTo>
                  <a:lnTo>
                    <a:pt x="0" y="4229"/>
                  </a:lnTo>
                  <a:cubicBezTo>
                    <a:pt x="0" y="4456"/>
                    <a:pt x="163" y="4619"/>
                    <a:pt x="358" y="4619"/>
                  </a:cubicBezTo>
                  <a:lnTo>
                    <a:pt x="1171" y="4619"/>
                  </a:lnTo>
                  <a:cubicBezTo>
                    <a:pt x="1366" y="4619"/>
                    <a:pt x="1529" y="4456"/>
                    <a:pt x="1529" y="4261"/>
                  </a:cubicBezTo>
                  <a:lnTo>
                    <a:pt x="1529" y="391"/>
                  </a:lnTo>
                  <a:cubicBezTo>
                    <a:pt x="1529" y="164"/>
                    <a:pt x="1366" y="1"/>
                    <a:pt x="11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8204838" y="4412064"/>
              <a:ext cx="85533" cy="38093"/>
            </a:xfrm>
            <a:custGeom>
              <a:rect b="b" l="l" r="r" t="t"/>
              <a:pathLst>
                <a:path extrusionOk="0" h="1302" w="2895">
                  <a:moveTo>
                    <a:pt x="651" y="0"/>
                  </a:moveTo>
                  <a:cubicBezTo>
                    <a:pt x="293" y="0"/>
                    <a:pt x="1" y="293"/>
                    <a:pt x="1" y="651"/>
                  </a:cubicBezTo>
                  <a:cubicBezTo>
                    <a:pt x="1" y="1009"/>
                    <a:pt x="293" y="1301"/>
                    <a:pt x="651" y="1301"/>
                  </a:cubicBezTo>
                  <a:lnTo>
                    <a:pt x="2244" y="1301"/>
                  </a:lnTo>
                  <a:cubicBezTo>
                    <a:pt x="2602" y="1301"/>
                    <a:pt x="2895" y="1009"/>
                    <a:pt x="2895" y="651"/>
                  </a:cubicBezTo>
                  <a:cubicBezTo>
                    <a:pt x="2895" y="293"/>
                    <a:pt x="2602" y="0"/>
                    <a:pt x="2244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8204838" y="4450128"/>
              <a:ext cx="85533" cy="38093"/>
            </a:xfrm>
            <a:custGeom>
              <a:rect b="b" l="l" r="r" t="t"/>
              <a:pathLst>
                <a:path extrusionOk="0" h="1302" w="2895">
                  <a:moveTo>
                    <a:pt x="651" y="0"/>
                  </a:moveTo>
                  <a:cubicBezTo>
                    <a:pt x="293" y="0"/>
                    <a:pt x="1" y="293"/>
                    <a:pt x="1" y="651"/>
                  </a:cubicBezTo>
                  <a:cubicBezTo>
                    <a:pt x="1" y="1008"/>
                    <a:pt x="293" y="1301"/>
                    <a:pt x="651" y="1301"/>
                  </a:cubicBezTo>
                  <a:lnTo>
                    <a:pt x="2244" y="1301"/>
                  </a:lnTo>
                  <a:cubicBezTo>
                    <a:pt x="2602" y="1301"/>
                    <a:pt x="2895" y="1008"/>
                    <a:pt x="2895" y="651"/>
                  </a:cubicBezTo>
                  <a:cubicBezTo>
                    <a:pt x="2895" y="293"/>
                    <a:pt x="2602" y="0"/>
                    <a:pt x="2244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6"/>
            <p:cNvSpPr/>
            <p:nvPr/>
          </p:nvSpPr>
          <p:spPr>
            <a:xfrm>
              <a:off x="8205813" y="4412064"/>
              <a:ext cx="84558" cy="38093"/>
            </a:xfrm>
            <a:custGeom>
              <a:rect b="b" l="l" r="r" t="t"/>
              <a:pathLst>
                <a:path extrusionOk="0" h="1302" w="2862">
                  <a:moveTo>
                    <a:pt x="1236" y="0"/>
                  </a:moveTo>
                  <a:cubicBezTo>
                    <a:pt x="1236" y="33"/>
                    <a:pt x="1236" y="66"/>
                    <a:pt x="1236" y="131"/>
                  </a:cubicBezTo>
                  <a:cubicBezTo>
                    <a:pt x="1236" y="488"/>
                    <a:pt x="943" y="748"/>
                    <a:pt x="585" y="748"/>
                  </a:cubicBezTo>
                  <a:lnTo>
                    <a:pt x="0" y="748"/>
                  </a:lnTo>
                  <a:cubicBezTo>
                    <a:pt x="33" y="1074"/>
                    <a:pt x="293" y="1301"/>
                    <a:pt x="618" y="1301"/>
                  </a:cubicBezTo>
                  <a:lnTo>
                    <a:pt x="2211" y="1301"/>
                  </a:lnTo>
                  <a:cubicBezTo>
                    <a:pt x="2569" y="1301"/>
                    <a:pt x="2862" y="1009"/>
                    <a:pt x="2862" y="651"/>
                  </a:cubicBezTo>
                  <a:cubicBezTo>
                    <a:pt x="2862" y="293"/>
                    <a:pt x="2569" y="0"/>
                    <a:pt x="2211" y="0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6"/>
            <p:cNvSpPr/>
            <p:nvPr/>
          </p:nvSpPr>
          <p:spPr>
            <a:xfrm>
              <a:off x="8205813" y="4450128"/>
              <a:ext cx="84558" cy="38093"/>
            </a:xfrm>
            <a:custGeom>
              <a:rect b="b" l="l" r="r" t="t"/>
              <a:pathLst>
                <a:path extrusionOk="0" h="1302" w="2862">
                  <a:moveTo>
                    <a:pt x="1236" y="0"/>
                  </a:moveTo>
                  <a:cubicBezTo>
                    <a:pt x="1236" y="33"/>
                    <a:pt x="1236" y="98"/>
                    <a:pt x="1236" y="130"/>
                  </a:cubicBezTo>
                  <a:cubicBezTo>
                    <a:pt x="1236" y="488"/>
                    <a:pt x="943" y="781"/>
                    <a:pt x="585" y="781"/>
                  </a:cubicBezTo>
                  <a:lnTo>
                    <a:pt x="0" y="781"/>
                  </a:lnTo>
                  <a:cubicBezTo>
                    <a:pt x="33" y="1073"/>
                    <a:pt x="293" y="1301"/>
                    <a:pt x="618" y="1301"/>
                  </a:cubicBezTo>
                  <a:lnTo>
                    <a:pt x="2211" y="1301"/>
                  </a:lnTo>
                  <a:cubicBezTo>
                    <a:pt x="2569" y="1301"/>
                    <a:pt x="2862" y="1041"/>
                    <a:pt x="2862" y="651"/>
                  </a:cubicBezTo>
                  <a:cubicBezTo>
                    <a:pt x="2862" y="293"/>
                    <a:pt x="2569" y="0"/>
                    <a:pt x="2211" y="0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6"/>
            <p:cNvSpPr/>
            <p:nvPr/>
          </p:nvSpPr>
          <p:spPr>
            <a:xfrm>
              <a:off x="7993473" y="3971534"/>
              <a:ext cx="176797" cy="175106"/>
            </a:xfrm>
            <a:custGeom>
              <a:rect b="b" l="l" r="r" t="t"/>
              <a:pathLst>
                <a:path extrusionOk="0" h="5985" w="5984">
                  <a:moveTo>
                    <a:pt x="2992" y="1"/>
                  </a:moveTo>
                  <a:cubicBezTo>
                    <a:pt x="1333" y="1"/>
                    <a:pt x="0" y="1334"/>
                    <a:pt x="0" y="2993"/>
                  </a:cubicBezTo>
                  <a:cubicBezTo>
                    <a:pt x="0" y="4651"/>
                    <a:pt x="1333" y="5985"/>
                    <a:pt x="2992" y="5985"/>
                  </a:cubicBezTo>
                  <a:cubicBezTo>
                    <a:pt x="4651" y="5985"/>
                    <a:pt x="5984" y="4651"/>
                    <a:pt x="5984" y="2993"/>
                  </a:cubicBezTo>
                  <a:cubicBezTo>
                    <a:pt x="5984" y="2212"/>
                    <a:pt x="5659" y="1432"/>
                    <a:pt x="5106" y="879"/>
                  </a:cubicBezTo>
                  <a:cubicBezTo>
                    <a:pt x="4553" y="326"/>
                    <a:pt x="3772" y="1"/>
                    <a:pt x="2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6"/>
            <p:cNvSpPr/>
            <p:nvPr/>
          </p:nvSpPr>
          <p:spPr>
            <a:xfrm>
              <a:off x="8037673" y="4016035"/>
              <a:ext cx="88399" cy="85900"/>
            </a:xfrm>
            <a:custGeom>
              <a:rect b="b" l="l" r="r" t="t"/>
              <a:pathLst>
                <a:path extrusionOk="0" h="2936" w="2992">
                  <a:moveTo>
                    <a:pt x="305" y="0"/>
                  </a:moveTo>
                  <a:cubicBezTo>
                    <a:pt x="236" y="0"/>
                    <a:pt x="163" y="25"/>
                    <a:pt x="98" y="73"/>
                  </a:cubicBezTo>
                  <a:cubicBezTo>
                    <a:pt x="0" y="203"/>
                    <a:pt x="0" y="366"/>
                    <a:pt x="98" y="464"/>
                  </a:cubicBezTo>
                  <a:lnTo>
                    <a:pt x="1106" y="1472"/>
                  </a:lnTo>
                  <a:lnTo>
                    <a:pt x="98" y="2480"/>
                  </a:lnTo>
                  <a:cubicBezTo>
                    <a:pt x="0" y="2577"/>
                    <a:pt x="0" y="2740"/>
                    <a:pt x="98" y="2838"/>
                  </a:cubicBezTo>
                  <a:cubicBezTo>
                    <a:pt x="163" y="2903"/>
                    <a:pt x="228" y="2935"/>
                    <a:pt x="293" y="2935"/>
                  </a:cubicBezTo>
                  <a:cubicBezTo>
                    <a:pt x="358" y="2935"/>
                    <a:pt x="455" y="2903"/>
                    <a:pt x="488" y="2838"/>
                  </a:cubicBezTo>
                  <a:lnTo>
                    <a:pt x="1496" y="1862"/>
                  </a:lnTo>
                  <a:lnTo>
                    <a:pt x="2472" y="2838"/>
                  </a:lnTo>
                  <a:cubicBezTo>
                    <a:pt x="2537" y="2903"/>
                    <a:pt x="2602" y="2935"/>
                    <a:pt x="2667" y="2935"/>
                  </a:cubicBezTo>
                  <a:cubicBezTo>
                    <a:pt x="2732" y="2935"/>
                    <a:pt x="2829" y="2903"/>
                    <a:pt x="2862" y="2838"/>
                  </a:cubicBezTo>
                  <a:cubicBezTo>
                    <a:pt x="2959" y="2740"/>
                    <a:pt x="2959" y="2577"/>
                    <a:pt x="2862" y="2480"/>
                  </a:cubicBezTo>
                  <a:lnTo>
                    <a:pt x="1886" y="1472"/>
                  </a:lnTo>
                  <a:lnTo>
                    <a:pt x="2862" y="464"/>
                  </a:lnTo>
                  <a:cubicBezTo>
                    <a:pt x="2992" y="366"/>
                    <a:pt x="2992" y="203"/>
                    <a:pt x="2862" y="73"/>
                  </a:cubicBezTo>
                  <a:cubicBezTo>
                    <a:pt x="2813" y="25"/>
                    <a:pt x="2748" y="0"/>
                    <a:pt x="2683" y="0"/>
                  </a:cubicBezTo>
                  <a:cubicBezTo>
                    <a:pt x="2618" y="0"/>
                    <a:pt x="2553" y="25"/>
                    <a:pt x="2504" y="73"/>
                  </a:cubicBezTo>
                  <a:lnTo>
                    <a:pt x="1496" y="1081"/>
                  </a:lnTo>
                  <a:lnTo>
                    <a:pt x="488" y="73"/>
                  </a:lnTo>
                  <a:cubicBezTo>
                    <a:pt x="439" y="25"/>
                    <a:pt x="374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" name="Google Shape;204;p16"/>
          <p:cNvGrpSpPr/>
          <p:nvPr/>
        </p:nvGrpSpPr>
        <p:grpSpPr>
          <a:xfrm>
            <a:off x="1764901" y="3394028"/>
            <a:ext cx="411485" cy="411459"/>
            <a:chOff x="14734300" y="4970025"/>
            <a:chExt cx="465850" cy="463825"/>
          </a:xfrm>
        </p:grpSpPr>
        <p:sp>
          <p:nvSpPr>
            <p:cNvPr id="205" name="Google Shape;205;p16"/>
            <p:cNvSpPr/>
            <p:nvPr/>
          </p:nvSpPr>
          <p:spPr>
            <a:xfrm>
              <a:off x="14765175" y="5084950"/>
              <a:ext cx="404100" cy="233450"/>
            </a:xfrm>
            <a:custGeom>
              <a:rect b="b" l="l" r="r" t="t"/>
              <a:pathLst>
                <a:path extrusionOk="0" h="9338" w="16164">
                  <a:moveTo>
                    <a:pt x="1034" y="1"/>
                  </a:moveTo>
                  <a:cubicBezTo>
                    <a:pt x="743" y="1"/>
                    <a:pt x="463" y="152"/>
                    <a:pt x="294" y="427"/>
                  </a:cubicBezTo>
                  <a:cubicBezTo>
                    <a:pt x="1" y="850"/>
                    <a:pt x="131" y="1435"/>
                    <a:pt x="586" y="1696"/>
                  </a:cubicBezTo>
                  <a:lnTo>
                    <a:pt x="4879" y="4200"/>
                  </a:lnTo>
                  <a:cubicBezTo>
                    <a:pt x="5139" y="4330"/>
                    <a:pt x="5302" y="4655"/>
                    <a:pt x="5302" y="4947"/>
                  </a:cubicBezTo>
                  <a:lnTo>
                    <a:pt x="5302" y="9338"/>
                  </a:lnTo>
                  <a:lnTo>
                    <a:pt x="10863" y="9338"/>
                  </a:lnTo>
                  <a:lnTo>
                    <a:pt x="10863" y="4947"/>
                  </a:lnTo>
                  <a:cubicBezTo>
                    <a:pt x="10863" y="4655"/>
                    <a:pt x="11025" y="4330"/>
                    <a:pt x="11285" y="4200"/>
                  </a:cubicBezTo>
                  <a:lnTo>
                    <a:pt x="15578" y="1696"/>
                  </a:lnTo>
                  <a:cubicBezTo>
                    <a:pt x="16033" y="1435"/>
                    <a:pt x="16163" y="850"/>
                    <a:pt x="15871" y="427"/>
                  </a:cubicBezTo>
                  <a:cubicBezTo>
                    <a:pt x="15701" y="152"/>
                    <a:pt x="15421" y="1"/>
                    <a:pt x="15130" y="1"/>
                  </a:cubicBezTo>
                  <a:cubicBezTo>
                    <a:pt x="14974" y="1"/>
                    <a:pt x="14815" y="44"/>
                    <a:pt x="14667" y="135"/>
                  </a:cubicBezTo>
                  <a:lnTo>
                    <a:pt x="9627" y="2964"/>
                  </a:lnTo>
                  <a:cubicBezTo>
                    <a:pt x="9581" y="2981"/>
                    <a:pt x="9534" y="2989"/>
                    <a:pt x="9487" y="2989"/>
                  </a:cubicBezTo>
                  <a:cubicBezTo>
                    <a:pt x="9272" y="2989"/>
                    <a:pt x="9074" y="2814"/>
                    <a:pt x="9074" y="2574"/>
                  </a:cubicBezTo>
                  <a:lnTo>
                    <a:pt x="9074" y="2053"/>
                  </a:lnTo>
                  <a:lnTo>
                    <a:pt x="7090" y="2053"/>
                  </a:lnTo>
                  <a:lnTo>
                    <a:pt x="7090" y="2574"/>
                  </a:lnTo>
                  <a:cubicBezTo>
                    <a:pt x="7090" y="2814"/>
                    <a:pt x="6892" y="2989"/>
                    <a:pt x="6677" y="2989"/>
                  </a:cubicBezTo>
                  <a:cubicBezTo>
                    <a:pt x="6631" y="2989"/>
                    <a:pt x="6583" y="2981"/>
                    <a:pt x="6537" y="2964"/>
                  </a:cubicBezTo>
                  <a:lnTo>
                    <a:pt x="1497" y="135"/>
                  </a:lnTo>
                  <a:cubicBezTo>
                    <a:pt x="1350" y="44"/>
                    <a:pt x="1190" y="1"/>
                    <a:pt x="1034" y="1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14926150" y="5136275"/>
              <a:ext cx="81325" cy="50425"/>
            </a:xfrm>
            <a:custGeom>
              <a:rect b="b" l="l" r="r" t="t"/>
              <a:pathLst>
                <a:path extrusionOk="0" h="2017" w="3253">
                  <a:moveTo>
                    <a:pt x="651" y="0"/>
                  </a:moveTo>
                  <a:lnTo>
                    <a:pt x="651" y="521"/>
                  </a:lnTo>
                  <a:cubicBezTo>
                    <a:pt x="651" y="761"/>
                    <a:pt x="453" y="936"/>
                    <a:pt x="238" y="936"/>
                  </a:cubicBezTo>
                  <a:cubicBezTo>
                    <a:pt x="192" y="936"/>
                    <a:pt x="144" y="928"/>
                    <a:pt x="98" y="911"/>
                  </a:cubicBezTo>
                  <a:lnTo>
                    <a:pt x="1" y="878"/>
                  </a:lnTo>
                  <a:lnTo>
                    <a:pt x="1" y="878"/>
                  </a:lnTo>
                  <a:cubicBezTo>
                    <a:pt x="261" y="1529"/>
                    <a:pt x="879" y="2016"/>
                    <a:pt x="1627" y="2016"/>
                  </a:cubicBezTo>
                  <a:cubicBezTo>
                    <a:pt x="2375" y="2016"/>
                    <a:pt x="3025" y="1529"/>
                    <a:pt x="3253" y="878"/>
                  </a:cubicBezTo>
                  <a:lnTo>
                    <a:pt x="3253" y="878"/>
                  </a:lnTo>
                  <a:lnTo>
                    <a:pt x="3188" y="911"/>
                  </a:lnTo>
                  <a:cubicBezTo>
                    <a:pt x="3142" y="928"/>
                    <a:pt x="3095" y="936"/>
                    <a:pt x="3048" y="936"/>
                  </a:cubicBezTo>
                  <a:cubicBezTo>
                    <a:pt x="2833" y="936"/>
                    <a:pt x="2635" y="761"/>
                    <a:pt x="2635" y="521"/>
                  </a:cubicBezTo>
                  <a:lnTo>
                    <a:pt x="2635" y="0"/>
                  </a:ln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14910700" y="4976925"/>
              <a:ext cx="113050" cy="89450"/>
            </a:xfrm>
            <a:custGeom>
              <a:rect b="b" l="l" r="r" t="t"/>
              <a:pathLst>
                <a:path extrusionOk="0" h="3578" w="4522">
                  <a:moveTo>
                    <a:pt x="1432" y="0"/>
                  </a:moveTo>
                  <a:cubicBezTo>
                    <a:pt x="619" y="0"/>
                    <a:pt x="1" y="651"/>
                    <a:pt x="1" y="1431"/>
                  </a:cubicBezTo>
                  <a:lnTo>
                    <a:pt x="1" y="3578"/>
                  </a:lnTo>
                  <a:lnTo>
                    <a:pt x="4521" y="3578"/>
                  </a:lnTo>
                  <a:lnTo>
                    <a:pt x="4521" y="1431"/>
                  </a:lnTo>
                  <a:cubicBezTo>
                    <a:pt x="4521" y="651"/>
                    <a:pt x="3903" y="0"/>
                    <a:pt x="3090" y="0"/>
                  </a:cubicBezTo>
                  <a:close/>
                </a:path>
              </a:pathLst>
            </a:custGeom>
            <a:solidFill>
              <a:srgbClr val="4253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14975750" y="4985050"/>
              <a:ext cx="48000" cy="74000"/>
            </a:xfrm>
            <a:custGeom>
              <a:rect b="b" l="l" r="r" t="t"/>
              <a:pathLst>
                <a:path extrusionOk="0" h="2960" w="1920">
                  <a:moveTo>
                    <a:pt x="1399" y="1"/>
                  </a:moveTo>
                  <a:cubicBezTo>
                    <a:pt x="1399" y="326"/>
                    <a:pt x="1366" y="911"/>
                    <a:pt x="1009" y="1496"/>
                  </a:cubicBezTo>
                  <a:cubicBezTo>
                    <a:pt x="846" y="1757"/>
                    <a:pt x="683" y="1952"/>
                    <a:pt x="521" y="2114"/>
                  </a:cubicBezTo>
                  <a:lnTo>
                    <a:pt x="1" y="2927"/>
                  </a:lnTo>
                  <a:lnTo>
                    <a:pt x="651" y="2960"/>
                  </a:lnTo>
                  <a:lnTo>
                    <a:pt x="1919" y="2960"/>
                  </a:lnTo>
                  <a:lnTo>
                    <a:pt x="1919" y="1106"/>
                  </a:lnTo>
                  <a:cubicBezTo>
                    <a:pt x="1919" y="651"/>
                    <a:pt x="1724" y="261"/>
                    <a:pt x="1399" y="1"/>
                  </a:cubicBez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14942425" y="5136275"/>
              <a:ext cx="54500" cy="21975"/>
            </a:xfrm>
            <a:custGeom>
              <a:rect b="b" l="l" r="r" t="t"/>
              <a:pathLst>
                <a:path extrusionOk="0" h="879" w="2180">
                  <a:moveTo>
                    <a:pt x="0" y="0"/>
                  </a:moveTo>
                  <a:lnTo>
                    <a:pt x="0" y="358"/>
                  </a:lnTo>
                  <a:lnTo>
                    <a:pt x="163" y="521"/>
                  </a:lnTo>
                  <a:cubicBezTo>
                    <a:pt x="390" y="748"/>
                    <a:pt x="716" y="878"/>
                    <a:pt x="1073" y="878"/>
                  </a:cubicBezTo>
                  <a:lnTo>
                    <a:pt x="2179" y="878"/>
                  </a:lnTo>
                  <a:cubicBezTo>
                    <a:pt x="2049" y="813"/>
                    <a:pt x="1984" y="683"/>
                    <a:pt x="1984" y="521"/>
                  </a:cubicBezTo>
                  <a:lnTo>
                    <a:pt x="1984" y="0"/>
                  </a:ln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14910700" y="5037900"/>
              <a:ext cx="113050" cy="102450"/>
            </a:xfrm>
            <a:custGeom>
              <a:rect b="b" l="l" r="r" t="t"/>
              <a:pathLst>
                <a:path extrusionOk="0" h="4098" w="4522">
                  <a:moveTo>
                    <a:pt x="3123" y="0"/>
                  </a:moveTo>
                  <a:cubicBezTo>
                    <a:pt x="2895" y="195"/>
                    <a:pt x="2440" y="586"/>
                    <a:pt x="1757" y="813"/>
                  </a:cubicBezTo>
                  <a:cubicBezTo>
                    <a:pt x="1412" y="910"/>
                    <a:pt x="1096" y="942"/>
                    <a:pt x="824" y="942"/>
                  </a:cubicBezTo>
                  <a:cubicBezTo>
                    <a:pt x="456" y="942"/>
                    <a:pt x="169" y="883"/>
                    <a:pt x="1" y="846"/>
                  </a:cubicBezTo>
                  <a:lnTo>
                    <a:pt x="1" y="2342"/>
                  </a:lnTo>
                  <a:cubicBezTo>
                    <a:pt x="1" y="2765"/>
                    <a:pt x="164" y="3187"/>
                    <a:pt x="456" y="3480"/>
                  </a:cubicBezTo>
                  <a:lnTo>
                    <a:pt x="684" y="3708"/>
                  </a:lnTo>
                  <a:cubicBezTo>
                    <a:pt x="944" y="3968"/>
                    <a:pt x="1269" y="4098"/>
                    <a:pt x="1627" y="4098"/>
                  </a:cubicBezTo>
                  <a:lnTo>
                    <a:pt x="2895" y="4098"/>
                  </a:lnTo>
                  <a:cubicBezTo>
                    <a:pt x="3253" y="4098"/>
                    <a:pt x="3578" y="3968"/>
                    <a:pt x="3838" y="3708"/>
                  </a:cubicBezTo>
                  <a:lnTo>
                    <a:pt x="4066" y="3480"/>
                  </a:lnTo>
                  <a:cubicBezTo>
                    <a:pt x="4359" y="3187"/>
                    <a:pt x="4521" y="2765"/>
                    <a:pt x="4521" y="2342"/>
                  </a:cubicBezTo>
                  <a:lnTo>
                    <a:pt x="4521" y="846"/>
                  </a:lnTo>
                  <a:cubicBezTo>
                    <a:pt x="4391" y="846"/>
                    <a:pt x="4033" y="846"/>
                    <a:pt x="3676" y="618"/>
                  </a:cubicBezTo>
                  <a:cubicBezTo>
                    <a:pt x="3318" y="391"/>
                    <a:pt x="3188" y="98"/>
                    <a:pt x="3123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15117200" y="5084950"/>
              <a:ext cx="52075" cy="48100"/>
            </a:xfrm>
            <a:custGeom>
              <a:rect b="b" l="l" r="r" t="t"/>
              <a:pathLst>
                <a:path extrusionOk="0" h="1924" w="2083">
                  <a:moveTo>
                    <a:pt x="1049" y="1"/>
                  </a:moveTo>
                  <a:cubicBezTo>
                    <a:pt x="893" y="1"/>
                    <a:pt x="734" y="44"/>
                    <a:pt x="586" y="135"/>
                  </a:cubicBezTo>
                  <a:lnTo>
                    <a:pt x="1" y="460"/>
                  </a:lnTo>
                  <a:lnTo>
                    <a:pt x="1107" y="1923"/>
                  </a:lnTo>
                  <a:lnTo>
                    <a:pt x="1497" y="1696"/>
                  </a:lnTo>
                  <a:cubicBezTo>
                    <a:pt x="1920" y="1435"/>
                    <a:pt x="2082" y="850"/>
                    <a:pt x="1790" y="427"/>
                  </a:cubicBezTo>
                  <a:cubicBezTo>
                    <a:pt x="1620" y="152"/>
                    <a:pt x="1340" y="1"/>
                    <a:pt x="1049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14765175" y="5084950"/>
              <a:ext cx="55325" cy="49725"/>
            </a:xfrm>
            <a:custGeom>
              <a:rect b="b" l="l" r="r" t="t"/>
              <a:pathLst>
                <a:path extrusionOk="0" h="1989" w="2213">
                  <a:moveTo>
                    <a:pt x="1034" y="1"/>
                  </a:moveTo>
                  <a:cubicBezTo>
                    <a:pt x="743" y="1"/>
                    <a:pt x="463" y="152"/>
                    <a:pt x="294" y="427"/>
                  </a:cubicBezTo>
                  <a:cubicBezTo>
                    <a:pt x="1" y="850"/>
                    <a:pt x="131" y="1435"/>
                    <a:pt x="586" y="1696"/>
                  </a:cubicBezTo>
                  <a:lnTo>
                    <a:pt x="1107" y="1988"/>
                  </a:lnTo>
                  <a:lnTo>
                    <a:pt x="2212" y="525"/>
                  </a:lnTo>
                  <a:lnTo>
                    <a:pt x="1497" y="135"/>
                  </a:lnTo>
                  <a:cubicBezTo>
                    <a:pt x="1350" y="44"/>
                    <a:pt x="1190" y="1"/>
                    <a:pt x="103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14822100" y="5344400"/>
              <a:ext cx="289450" cy="89450"/>
            </a:xfrm>
            <a:custGeom>
              <a:rect b="b" l="l" r="r" t="t"/>
              <a:pathLst>
                <a:path extrusionOk="0" h="3578" w="11578">
                  <a:moveTo>
                    <a:pt x="0" y="0"/>
                  </a:moveTo>
                  <a:lnTo>
                    <a:pt x="0" y="3220"/>
                  </a:lnTo>
                  <a:cubicBezTo>
                    <a:pt x="0" y="3415"/>
                    <a:pt x="163" y="3577"/>
                    <a:pt x="391" y="3577"/>
                  </a:cubicBezTo>
                  <a:lnTo>
                    <a:pt x="11220" y="3577"/>
                  </a:lnTo>
                  <a:cubicBezTo>
                    <a:pt x="11415" y="3577"/>
                    <a:pt x="11577" y="3415"/>
                    <a:pt x="11577" y="3220"/>
                  </a:cubicBezTo>
                  <a:lnTo>
                    <a:pt x="115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14822100" y="5371225"/>
              <a:ext cx="289450" cy="44725"/>
            </a:xfrm>
            <a:custGeom>
              <a:rect b="b" l="l" r="r" t="t"/>
              <a:pathLst>
                <a:path extrusionOk="0" h="1789" w="11578">
                  <a:moveTo>
                    <a:pt x="0" y="0"/>
                  </a:moveTo>
                  <a:lnTo>
                    <a:pt x="0" y="683"/>
                  </a:lnTo>
                  <a:lnTo>
                    <a:pt x="11577" y="1789"/>
                  </a:lnTo>
                  <a:lnTo>
                    <a:pt x="11577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14792825" y="5304550"/>
              <a:ext cx="348800" cy="66700"/>
            </a:xfrm>
            <a:custGeom>
              <a:rect b="b" l="l" r="r" t="t"/>
              <a:pathLst>
                <a:path extrusionOk="0" h="2668" w="13952">
                  <a:moveTo>
                    <a:pt x="521" y="1"/>
                  </a:moveTo>
                  <a:cubicBezTo>
                    <a:pt x="228" y="1"/>
                    <a:pt x="1" y="228"/>
                    <a:pt x="1" y="554"/>
                  </a:cubicBezTo>
                  <a:lnTo>
                    <a:pt x="1" y="2147"/>
                  </a:lnTo>
                  <a:cubicBezTo>
                    <a:pt x="1" y="2440"/>
                    <a:pt x="228" y="2667"/>
                    <a:pt x="521" y="2667"/>
                  </a:cubicBezTo>
                  <a:lnTo>
                    <a:pt x="13399" y="2667"/>
                  </a:lnTo>
                  <a:cubicBezTo>
                    <a:pt x="13724" y="2667"/>
                    <a:pt x="13952" y="2440"/>
                    <a:pt x="13952" y="2147"/>
                  </a:cubicBezTo>
                  <a:lnTo>
                    <a:pt x="13952" y="554"/>
                  </a:lnTo>
                  <a:cubicBezTo>
                    <a:pt x="13952" y="228"/>
                    <a:pt x="13724" y="1"/>
                    <a:pt x="13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15102575" y="4970025"/>
              <a:ext cx="28475" cy="34575"/>
            </a:xfrm>
            <a:custGeom>
              <a:rect b="b" l="l" r="r" t="t"/>
              <a:pathLst>
                <a:path extrusionOk="0" h="1383" w="1139">
                  <a:moveTo>
                    <a:pt x="832" y="0"/>
                  </a:moveTo>
                  <a:cubicBezTo>
                    <a:pt x="741" y="0"/>
                    <a:pt x="650" y="50"/>
                    <a:pt x="586" y="114"/>
                  </a:cubicBezTo>
                  <a:lnTo>
                    <a:pt x="66" y="959"/>
                  </a:lnTo>
                  <a:cubicBezTo>
                    <a:pt x="1" y="1089"/>
                    <a:pt x="33" y="1284"/>
                    <a:pt x="163" y="1350"/>
                  </a:cubicBezTo>
                  <a:cubicBezTo>
                    <a:pt x="207" y="1371"/>
                    <a:pt x="254" y="1382"/>
                    <a:pt x="299" y="1382"/>
                  </a:cubicBezTo>
                  <a:cubicBezTo>
                    <a:pt x="391" y="1382"/>
                    <a:pt x="478" y="1339"/>
                    <a:pt x="521" y="1252"/>
                  </a:cubicBezTo>
                  <a:lnTo>
                    <a:pt x="1041" y="406"/>
                  </a:lnTo>
                  <a:cubicBezTo>
                    <a:pt x="1139" y="276"/>
                    <a:pt x="1106" y="114"/>
                    <a:pt x="976" y="49"/>
                  </a:cubicBezTo>
                  <a:cubicBezTo>
                    <a:pt x="931" y="15"/>
                    <a:pt x="882" y="0"/>
                    <a:pt x="832" y="0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15171675" y="5066350"/>
              <a:ext cx="28475" cy="34525"/>
            </a:xfrm>
            <a:custGeom>
              <a:rect b="b" l="l" r="r" t="t"/>
              <a:pathLst>
                <a:path extrusionOk="0" h="1381" w="1139">
                  <a:moveTo>
                    <a:pt x="301" y="1"/>
                  </a:moveTo>
                  <a:cubicBezTo>
                    <a:pt x="254" y="1"/>
                    <a:pt x="207" y="11"/>
                    <a:pt x="163" y="33"/>
                  </a:cubicBezTo>
                  <a:cubicBezTo>
                    <a:pt x="33" y="98"/>
                    <a:pt x="1" y="293"/>
                    <a:pt x="66" y="391"/>
                  </a:cubicBezTo>
                  <a:lnTo>
                    <a:pt x="586" y="1236"/>
                  </a:lnTo>
                  <a:cubicBezTo>
                    <a:pt x="651" y="1323"/>
                    <a:pt x="745" y="1381"/>
                    <a:pt x="839" y="1381"/>
                  </a:cubicBezTo>
                  <a:cubicBezTo>
                    <a:pt x="886" y="1381"/>
                    <a:pt x="933" y="1366"/>
                    <a:pt x="976" y="1334"/>
                  </a:cubicBezTo>
                  <a:cubicBezTo>
                    <a:pt x="1106" y="1269"/>
                    <a:pt x="1139" y="1106"/>
                    <a:pt x="1041" y="976"/>
                  </a:cubicBezTo>
                  <a:lnTo>
                    <a:pt x="554" y="131"/>
                  </a:lnTo>
                  <a:cubicBezTo>
                    <a:pt x="489" y="44"/>
                    <a:pt x="395" y="1"/>
                    <a:pt x="301" y="1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14734300" y="5066350"/>
              <a:ext cx="28475" cy="34525"/>
            </a:xfrm>
            <a:custGeom>
              <a:rect b="b" l="l" r="r" t="t"/>
              <a:pathLst>
                <a:path extrusionOk="0" h="1381" w="1139">
                  <a:moveTo>
                    <a:pt x="839" y="1"/>
                  </a:moveTo>
                  <a:cubicBezTo>
                    <a:pt x="745" y="1"/>
                    <a:pt x="651" y="44"/>
                    <a:pt x="586" y="131"/>
                  </a:cubicBezTo>
                  <a:lnTo>
                    <a:pt x="65" y="976"/>
                  </a:lnTo>
                  <a:cubicBezTo>
                    <a:pt x="0" y="1106"/>
                    <a:pt x="33" y="1269"/>
                    <a:pt x="163" y="1334"/>
                  </a:cubicBezTo>
                  <a:cubicBezTo>
                    <a:pt x="206" y="1366"/>
                    <a:pt x="253" y="1381"/>
                    <a:pt x="300" y="1381"/>
                  </a:cubicBezTo>
                  <a:cubicBezTo>
                    <a:pt x="394" y="1381"/>
                    <a:pt x="488" y="1323"/>
                    <a:pt x="553" y="1236"/>
                  </a:cubicBezTo>
                  <a:lnTo>
                    <a:pt x="1073" y="391"/>
                  </a:lnTo>
                  <a:cubicBezTo>
                    <a:pt x="1138" y="293"/>
                    <a:pt x="1106" y="98"/>
                    <a:pt x="976" y="33"/>
                  </a:cubicBezTo>
                  <a:cubicBezTo>
                    <a:pt x="932" y="11"/>
                    <a:pt x="885" y="1"/>
                    <a:pt x="839" y="1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14803400" y="4970025"/>
              <a:ext cx="28475" cy="34575"/>
            </a:xfrm>
            <a:custGeom>
              <a:rect b="b" l="l" r="r" t="t"/>
              <a:pathLst>
                <a:path extrusionOk="0" h="1383" w="1139">
                  <a:moveTo>
                    <a:pt x="307" y="0"/>
                  </a:moveTo>
                  <a:cubicBezTo>
                    <a:pt x="258" y="0"/>
                    <a:pt x="208" y="15"/>
                    <a:pt x="163" y="49"/>
                  </a:cubicBezTo>
                  <a:cubicBezTo>
                    <a:pt x="33" y="114"/>
                    <a:pt x="0" y="276"/>
                    <a:pt x="65" y="406"/>
                  </a:cubicBezTo>
                  <a:lnTo>
                    <a:pt x="586" y="1252"/>
                  </a:lnTo>
                  <a:cubicBezTo>
                    <a:pt x="651" y="1339"/>
                    <a:pt x="745" y="1382"/>
                    <a:pt x="839" y="1382"/>
                  </a:cubicBezTo>
                  <a:cubicBezTo>
                    <a:pt x="886" y="1382"/>
                    <a:pt x="933" y="1371"/>
                    <a:pt x="976" y="1350"/>
                  </a:cubicBezTo>
                  <a:cubicBezTo>
                    <a:pt x="1106" y="1284"/>
                    <a:pt x="1139" y="1089"/>
                    <a:pt x="1074" y="959"/>
                  </a:cubicBezTo>
                  <a:lnTo>
                    <a:pt x="553" y="114"/>
                  </a:lnTo>
                  <a:cubicBezTo>
                    <a:pt x="490" y="50"/>
                    <a:pt x="399" y="0"/>
                    <a:pt x="307" y="0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14803400" y="5215575"/>
              <a:ext cx="28475" cy="34525"/>
            </a:xfrm>
            <a:custGeom>
              <a:rect b="b" l="l" r="r" t="t"/>
              <a:pathLst>
                <a:path extrusionOk="0" h="1381" w="1139">
                  <a:moveTo>
                    <a:pt x="839" y="1"/>
                  </a:moveTo>
                  <a:cubicBezTo>
                    <a:pt x="745" y="1"/>
                    <a:pt x="651" y="58"/>
                    <a:pt x="586" y="145"/>
                  </a:cubicBezTo>
                  <a:lnTo>
                    <a:pt x="65" y="991"/>
                  </a:lnTo>
                  <a:cubicBezTo>
                    <a:pt x="0" y="1121"/>
                    <a:pt x="33" y="1283"/>
                    <a:pt x="163" y="1348"/>
                  </a:cubicBezTo>
                  <a:cubicBezTo>
                    <a:pt x="206" y="1370"/>
                    <a:pt x="253" y="1381"/>
                    <a:pt x="300" y="1381"/>
                  </a:cubicBezTo>
                  <a:cubicBezTo>
                    <a:pt x="394" y="1381"/>
                    <a:pt x="488" y="1338"/>
                    <a:pt x="553" y="1251"/>
                  </a:cubicBezTo>
                  <a:lnTo>
                    <a:pt x="1074" y="405"/>
                  </a:lnTo>
                  <a:cubicBezTo>
                    <a:pt x="1139" y="275"/>
                    <a:pt x="1106" y="113"/>
                    <a:pt x="976" y="48"/>
                  </a:cubicBezTo>
                  <a:cubicBezTo>
                    <a:pt x="933" y="15"/>
                    <a:pt x="886" y="1"/>
                    <a:pt x="839" y="1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15102575" y="5215575"/>
              <a:ext cx="28475" cy="34525"/>
            </a:xfrm>
            <a:custGeom>
              <a:rect b="b" l="l" r="r" t="t"/>
              <a:pathLst>
                <a:path extrusionOk="0" h="1381" w="1139">
                  <a:moveTo>
                    <a:pt x="299" y="1"/>
                  </a:moveTo>
                  <a:cubicBezTo>
                    <a:pt x="254" y="1"/>
                    <a:pt x="207" y="15"/>
                    <a:pt x="163" y="48"/>
                  </a:cubicBezTo>
                  <a:cubicBezTo>
                    <a:pt x="33" y="113"/>
                    <a:pt x="1" y="275"/>
                    <a:pt x="66" y="405"/>
                  </a:cubicBezTo>
                  <a:lnTo>
                    <a:pt x="586" y="1251"/>
                  </a:lnTo>
                  <a:cubicBezTo>
                    <a:pt x="651" y="1338"/>
                    <a:pt x="745" y="1381"/>
                    <a:pt x="839" y="1381"/>
                  </a:cubicBezTo>
                  <a:cubicBezTo>
                    <a:pt x="886" y="1381"/>
                    <a:pt x="933" y="1370"/>
                    <a:pt x="976" y="1348"/>
                  </a:cubicBezTo>
                  <a:cubicBezTo>
                    <a:pt x="1106" y="1283"/>
                    <a:pt x="1139" y="1088"/>
                    <a:pt x="1041" y="991"/>
                  </a:cubicBezTo>
                  <a:lnTo>
                    <a:pt x="521" y="145"/>
                  </a:lnTo>
                  <a:cubicBezTo>
                    <a:pt x="478" y="58"/>
                    <a:pt x="391" y="1"/>
                    <a:pt x="299" y="1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15073300" y="5039525"/>
              <a:ext cx="13850" cy="13850"/>
            </a:xfrm>
            <a:custGeom>
              <a:rect b="b" l="l" r="r" t="t"/>
              <a:pathLst>
                <a:path extrusionOk="0" h="554" w="554">
                  <a:moveTo>
                    <a:pt x="294" y="0"/>
                  </a:moveTo>
                  <a:cubicBezTo>
                    <a:pt x="131" y="0"/>
                    <a:pt x="1" y="130"/>
                    <a:pt x="1" y="261"/>
                  </a:cubicBezTo>
                  <a:cubicBezTo>
                    <a:pt x="1" y="423"/>
                    <a:pt x="131" y="553"/>
                    <a:pt x="294" y="553"/>
                  </a:cubicBezTo>
                  <a:cubicBezTo>
                    <a:pt x="424" y="553"/>
                    <a:pt x="554" y="423"/>
                    <a:pt x="554" y="261"/>
                  </a:cubicBezTo>
                  <a:cubicBezTo>
                    <a:pt x="554" y="130"/>
                    <a:pt x="424" y="0"/>
                    <a:pt x="294" y="0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15169250" y="5223250"/>
              <a:ext cx="13025" cy="13050"/>
            </a:xfrm>
            <a:custGeom>
              <a:rect b="b" l="l" r="r" t="t"/>
              <a:pathLst>
                <a:path extrusionOk="0" h="522" w="521">
                  <a:moveTo>
                    <a:pt x="260" y="1"/>
                  </a:moveTo>
                  <a:cubicBezTo>
                    <a:pt x="98" y="1"/>
                    <a:pt x="0" y="98"/>
                    <a:pt x="0" y="261"/>
                  </a:cubicBezTo>
                  <a:cubicBezTo>
                    <a:pt x="0" y="424"/>
                    <a:pt x="98" y="521"/>
                    <a:pt x="260" y="521"/>
                  </a:cubicBezTo>
                  <a:cubicBezTo>
                    <a:pt x="423" y="521"/>
                    <a:pt x="521" y="424"/>
                    <a:pt x="521" y="261"/>
                  </a:cubicBezTo>
                  <a:cubicBezTo>
                    <a:pt x="521" y="98"/>
                    <a:pt x="423" y="1"/>
                    <a:pt x="260" y="1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14755425" y="5249275"/>
              <a:ext cx="13050" cy="13025"/>
            </a:xfrm>
            <a:custGeom>
              <a:rect b="b" l="l" r="r" t="t"/>
              <a:pathLst>
                <a:path extrusionOk="0" h="521" w="522">
                  <a:moveTo>
                    <a:pt x="261" y="0"/>
                  </a:moveTo>
                  <a:cubicBezTo>
                    <a:pt x="98" y="0"/>
                    <a:pt x="1" y="98"/>
                    <a:pt x="1" y="261"/>
                  </a:cubicBezTo>
                  <a:cubicBezTo>
                    <a:pt x="1" y="423"/>
                    <a:pt x="98" y="521"/>
                    <a:pt x="261" y="521"/>
                  </a:cubicBezTo>
                  <a:cubicBezTo>
                    <a:pt x="423" y="521"/>
                    <a:pt x="521" y="423"/>
                    <a:pt x="521" y="261"/>
                  </a:cubicBezTo>
                  <a:cubicBezTo>
                    <a:pt x="521" y="98"/>
                    <a:pt x="423" y="0"/>
                    <a:pt x="261" y="0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14810725" y="5035450"/>
              <a:ext cx="13825" cy="13850"/>
            </a:xfrm>
            <a:custGeom>
              <a:rect b="b" l="l" r="r" t="t"/>
              <a:pathLst>
                <a:path extrusionOk="0" h="554" w="553">
                  <a:moveTo>
                    <a:pt x="293" y="1"/>
                  </a:moveTo>
                  <a:cubicBezTo>
                    <a:pt x="130" y="1"/>
                    <a:pt x="0" y="131"/>
                    <a:pt x="0" y="293"/>
                  </a:cubicBezTo>
                  <a:cubicBezTo>
                    <a:pt x="0" y="424"/>
                    <a:pt x="130" y="554"/>
                    <a:pt x="293" y="554"/>
                  </a:cubicBezTo>
                  <a:cubicBezTo>
                    <a:pt x="423" y="554"/>
                    <a:pt x="553" y="424"/>
                    <a:pt x="553" y="293"/>
                  </a:cubicBezTo>
                  <a:cubicBezTo>
                    <a:pt x="553" y="131"/>
                    <a:pt x="423" y="33"/>
                    <a:pt x="293" y="1"/>
                  </a:cubicBezTo>
                  <a:close/>
                </a:path>
              </a:pathLst>
            </a:custGeom>
            <a:solidFill>
              <a:srgbClr val="FF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16"/>
          <p:cNvGrpSpPr/>
          <p:nvPr/>
        </p:nvGrpSpPr>
        <p:grpSpPr>
          <a:xfrm>
            <a:off x="1764898" y="4049638"/>
            <a:ext cx="411465" cy="411465"/>
            <a:chOff x="5125127" y="1715243"/>
            <a:chExt cx="411465" cy="411465"/>
          </a:xfrm>
        </p:grpSpPr>
        <p:sp>
          <p:nvSpPr>
            <p:cNvPr id="227" name="Google Shape;227;p16"/>
            <p:cNvSpPr/>
            <p:nvPr/>
          </p:nvSpPr>
          <p:spPr>
            <a:xfrm>
              <a:off x="5284373" y="1728227"/>
              <a:ext cx="138374" cy="157806"/>
            </a:xfrm>
            <a:custGeom>
              <a:rect b="b" l="l" r="r" t="t"/>
              <a:pathLst>
                <a:path extrusionOk="0" h="7122" w="6245">
                  <a:moveTo>
                    <a:pt x="3870" y="0"/>
                  </a:moveTo>
                  <a:cubicBezTo>
                    <a:pt x="3578" y="0"/>
                    <a:pt x="3317" y="260"/>
                    <a:pt x="3317" y="553"/>
                  </a:cubicBezTo>
                  <a:lnTo>
                    <a:pt x="3317" y="2309"/>
                  </a:lnTo>
                  <a:lnTo>
                    <a:pt x="1106" y="2927"/>
                  </a:lnTo>
                  <a:lnTo>
                    <a:pt x="1106" y="1659"/>
                  </a:lnTo>
                  <a:cubicBezTo>
                    <a:pt x="1106" y="1366"/>
                    <a:pt x="846" y="1106"/>
                    <a:pt x="553" y="1106"/>
                  </a:cubicBezTo>
                  <a:cubicBezTo>
                    <a:pt x="228" y="1106"/>
                    <a:pt x="0" y="1366"/>
                    <a:pt x="0" y="1659"/>
                  </a:cubicBezTo>
                  <a:lnTo>
                    <a:pt x="0" y="6049"/>
                  </a:lnTo>
                  <a:cubicBezTo>
                    <a:pt x="0" y="6634"/>
                    <a:pt x="488" y="7122"/>
                    <a:pt x="1106" y="7122"/>
                  </a:cubicBezTo>
                  <a:lnTo>
                    <a:pt x="3057" y="7122"/>
                  </a:lnTo>
                  <a:cubicBezTo>
                    <a:pt x="3383" y="7122"/>
                    <a:pt x="3675" y="6992"/>
                    <a:pt x="3903" y="6732"/>
                  </a:cubicBezTo>
                  <a:lnTo>
                    <a:pt x="6082" y="4163"/>
                  </a:lnTo>
                  <a:cubicBezTo>
                    <a:pt x="6244" y="3935"/>
                    <a:pt x="6212" y="3610"/>
                    <a:pt x="6017" y="3447"/>
                  </a:cubicBezTo>
                  <a:cubicBezTo>
                    <a:pt x="5919" y="3366"/>
                    <a:pt x="5797" y="3325"/>
                    <a:pt x="5675" y="3325"/>
                  </a:cubicBezTo>
                  <a:cubicBezTo>
                    <a:pt x="5553" y="3325"/>
                    <a:pt x="5431" y="3366"/>
                    <a:pt x="5334" y="3447"/>
                  </a:cubicBezTo>
                  <a:lnTo>
                    <a:pt x="4618" y="4130"/>
                  </a:lnTo>
                  <a:cubicBezTo>
                    <a:pt x="4595" y="4153"/>
                    <a:pt x="4568" y="4164"/>
                    <a:pt x="4543" y="4164"/>
                  </a:cubicBezTo>
                  <a:cubicBezTo>
                    <a:pt x="4496" y="4164"/>
                    <a:pt x="4456" y="4128"/>
                    <a:pt x="4456" y="4065"/>
                  </a:cubicBezTo>
                  <a:lnTo>
                    <a:pt x="4423" y="553"/>
                  </a:lnTo>
                  <a:cubicBezTo>
                    <a:pt x="4423" y="260"/>
                    <a:pt x="4163" y="0"/>
                    <a:pt x="3870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5333363" y="1715243"/>
              <a:ext cx="24528" cy="77839"/>
            </a:xfrm>
            <a:custGeom>
              <a:rect b="b" l="l" r="r" t="t"/>
              <a:pathLst>
                <a:path extrusionOk="0" h="3513" w="1107">
                  <a:moveTo>
                    <a:pt x="554" y="1"/>
                  </a:moveTo>
                  <a:cubicBezTo>
                    <a:pt x="228" y="1"/>
                    <a:pt x="1" y="261"/>
                    <a:pt x="1" y="554"/>
                  </a:cubicBezTo>
                  <a:lnTo>
                    <a:pt x="1" y="3415"/>
                  </a:lnTo>
                  <a:lnTo>
                    <a:pt x="1106" y="3513"/>
                  </a:lnTo>
                  <a:lnTo>
                    <a:pt x="1106" y="554"/>
                  </a:lnTo>
                  <a:cubicBezTo>
                    <a:pt x="1106" y="261"/>
                    <a:pt x="846" y="1"/>
                    <a:pt x="554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5339124" y="1715243"/>
              <a:ext cx="18767" cy="77130"/>
            </a:xfrm>
            <a:custGeom>
              <a:rect b="b" l="l" r="r" t="t"/>
              <a:pathLst>
                <a:path extrusionOk="0" h="3481" w="847">
                  <a:moveTo>
                    <a:pt x="326" y="1"/>
                  </a:moveTo>
                  <a:cubicBezTo>
                    <a:pt x="229" y="1"/>
                    <a:pt x="99" y="33"/>
                    <a:pt x="1" y="66"/>
                  </a:cubicBezTo>
                  <a:cubicBezTo>
                    <a:pt x="164" y="163"/>
                    <a:pt x="294" y="359"/>
                    <a:pt x="294" y="554"/>
                  </a:cubicBezTo>
                  <a:lnTo>
                    <a:pt x="294" y="3188"/>
                  </a:lnTo>
                  <a:cubicBezTo>
                    <a:pt x="294" y="3350"/>
                    <a:pt x="391" y="3480"/>
                    <a:pt x="554" y="3480"/>
                  </a:cubicBezTo>
                  <a:cubicBezTo>
                    <a:pt x="716" y="3480"/>
                    <a:pt x="846" y="3350"/>
                    <a:pt x="846" y="3188"/>
                  </a:cubicBezTo>
                  <a:lnTo>
                    <a:pt x="846" y="554"/>
                  </a:lnTo>
                  <a:cubicBezTo>
                    <a:pt x="846" y="294"/>
                    <a:pt x="619" y="33"/>
                    <a:pt x="326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5308879" y="1728227"/>
              <a:ext cx="24506" cy="70638"/>
            </a:xfrm>
            <a:custGeom>
              <a:rect b="b" l="l" r="r" t="t"/>
              <a:pathLst>
                <a:path extrusionOk="0" h="3188" w="1106">
                  <a:moveTo>
                    <a:pt x="553" y="0"/>
                  </a:moveTo>
                  <a:cubicBezTo>
                    <a:pt x="228" y="0"/>
                    <a:pt x="0" y="260"/>
                    <a:pt x="0" y="553"/>
                  </a:cubicBezTo>
                  <a:lnTo>
                    <a:pt x="0" y="3187"/>
                  </a:lnTo>
                  <a:lnTo>
                    <a:pt x="1106" y="2927"/>
                  </a:lnTo>
                  <a:lnTo>
                    <a:pt x="1106" y="553"/>
                  </a:lnTo>
                  <a:cubicBezTo>
                    <a:pt x="1106" y="260"/>
                    <a:pt x="846" y="0"/>
                    <a:pt x="553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5314640" y="1728227"/>
              <a:ext cx="18745" cy="69198"/>
            </a:xfrm>
            <a:custGeom>
              <a:rect b="b" l="l" r="r" t="t"/>
              <a:pathLst>
                <a:path extrusionOk="0" h="3123" w="846">
                  <a:moveTo>
                    <a:pt x="326" y="0"/>
                  </a:moveTo>
                  <a:cubicBezTo>
                    <a:pt x="228" y="0"/>
                    <a:pt x="98" y="33"/>
                    <a:pt x="0" y="98"/>
                  </a:cubicBezTo>
                  <a:cubicBezTo>
                    <a:pt x="163" y="195"/>
                    <a:pt x="293" y="358"/>
                    <a:pt x="293" y="553"/>
                  </a:cubicBezTo>
                  <a:lnTo>
                    <a:pt x="293" y="2829"/>
                  </a:lnTo>
                  <a:cubicBezTo>
                    <a:pt x="293" y="2992"/>
                    <a:pt x="391" y="3122"/>
                    <a:pt x="553" y="3122"/>
                  </a:cubicBezTo>
                  <a:cubicBezTo>
                    <a:pt x="716" y="3122"/>
                    <a:pt x="846" y="2992"/>
                    <a:pt x="846" y="2829"/>
                  </a:cubicBezTo>
                  <a:lnTo>
                    <a:pt x="846" y="586"/>
                  </a:lnTo>
                  <a:cubicBezTo>
                    <a:pt x="846" y="293"/>
                    <a:pt x="618" y="33"/>
                    <a:pt x="326" y="0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5290134" y="1752711"/>
              <a:ext cx="18767" cy="44714"/>
            </a:xfrm>
            <a:custGeom>
              <a:rect b="b" l="l" r="r" t="t"/>
              <a:pathLst>
                <a:path extrusionOk="0" h="2018" w="847">
                  <a:moveTo>
                    <a:pt x="326" y="1"/>
                  </a:moveTo>
                  <a:cubicBezTo>
                    <a:pt x="228" y="1"/>
                    <a:pt x="98" y="33"/>
                    <a:pt x="1" y="66"/>
                  </a:cubicBezTo>
                  <a:cubicBezTo>
                    <a:pt x="163" y="163"/>
                    <a:pt x="293" y="359"/>
                    <a:pt x="293" y="554"/>
                  </a:cubicBezTo>
                  <a:lnTo>
                    <a:pt x="293" y="1724"/>
                  </a:lnTo>
                  <a:cubicBezTo>
                    <a:pt x="293" y="1887"/>
                    <a:pt x="391" y="2017"/>
                    <a:pt x="553" y="2017"/>
                  </a:cubicBezTo>
                  <a:cubicBezTo>
                    <a:pt x="716" y="2017"/>
                    <a:pt x="846" y="1887"/>
                    <a:pt x="846" y="1724"/>
                  </a:cubicBezTo>
                  <a:lnTo>
                    <a:pt x="846" y="586"/>
                  </a:lnTo>
                  <a:cubicBezTo>
                    <a:pt x="846" y="294"/>
                    <a:pt x="619" y="33"/>
                    <a:pt x="326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5284373" y="1886010"/>
              <a:ext cx="93704" cy="240697"/>
            </a:xfrm>
            <a:custGeom>
              <a:rect b="b" l="l" r="r" t="t"/>
              <a:pathLst>
                <a:path extrusionOk="0" h="10863" w="4229">
                  <a:moveTo>
                    <a:pt x="716" y="1"/>
                  </a:moveTo>
                  <a:cubicBezTo>
                    <a:pt x="326" y="1"/>
                    <a:pt x="0" y="359"/>
                    <a:pt x="0" y="749"/>
                  </a:cubicBezTo>
                  <a:lnTo>
                    <a:pt x="0" y="10472"/>
                  </a:lnTo>
                  <a:cubicBezTo>
                    <a:pt x="0" y="10700"/>
                    <a:pt x="163" y="10863"/>
                    <a:pt x="358" y="10863"/>
                  </a:cubicBezTo>
                  <a:lnTo>
                    <a:pt x="3838" y="10863"/>
                  </a:lnTo>
                  <a:cubicBezTo>
                    <a:pt x="4065" y="10863"/>
                    <a:pt x="4228" y="10700"/>
                    <a:pt x="4228" y="10472"/>
                  </a:cubicBezTo>
                  <a:lnTo>
                    <a:pt x="4228" y="749"/>
                  </a:lnTo>
                  <a:cubicBezTo>
                    <a:pt x="4228" y="359"/>
                    <a:pt x="3903" y="1"/>
                    <a:pt x="3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5284373" y="1916278"/>
              <a:ext cx="93704" cy="12275"/>
            </a:xfrm>
            <a:custGeom>
              <a:rect b="b" l="l" r="r" t="t"/>
              <a:pathLst>
                <a:path extrusionOk="0" h="554" w="4229">
                  <a:moveTo>
                    <a:pt x="0" y="1"/>
                  </a:moveTo>
                  <a:lnTo>
                    <a:pt x="0" y="554"/>
                  </a:lnTo>
                  <a:lnTo>
                    <a:pt x="4228" y="554"/>
                  </a:lnTo>
                  <a:lnTo>
                    <a:pt x="4228" y="1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5404710" y="2007788"/>
              <a:ext cx="89361" cy="118919"/>
            </a:xfrm>
            <a:custGeom>
              <a:rect b="b" l="l" r="r" t="t"/>
              <a:pathLst>
                <a:path extrusionOk="0" h="5367" w="4033">
                  <a:moveTo>
                    <a:pt x="716" y="1"/>
                  </a:moveTo>
                  <a:cubicBezTo>
                    <a:pt x="325" y="1"/>
                    <a:pt x="0" y="326"/>
                    <a:pt x="0" y="716"/>
                  </a:cubicBezTo>
                  <a:lnTo>
                    <a:pt x="0" y="4976"/>
                  </a:lnTo>
                  <a:cubicBezTo>
                    <a:pt x="0" y="5204"/>
                    <a:pt x="163" y="5367"/>
                    <a:pt x="358" y="5367"/>
                  </a:cubicBezTo>
                  <a:lnTo>
                    <a:pt x="3642" y="5367"/>
                  </a:lnTo>
                  <a:cubicBezTo>
                    <a:pt x="3870" y="5367"/>
                    <a:pt x="4033" y="5204"/>
                    <a:pt x="4033" y="4976"/>
                  </a:cubicBezTo>
                  <a:lnTo>
                    <a:pt x="4033" y="716"/>
                  </a:lnTo>
                  <a:cubicBezTo>
                    <a:pt x="4033" y="326"/>
                    <a:pt x="3708" y="1"/>
                    <a:pt x="33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5404710" y="2035906"/>
              <a:ext cx="89361" cy="12253"/>
            </a:xfrm>
            <a:custGeom>
              <a:rect b="b" l="l" r="r" t="t"/>
              <a:pathLst>
                <a:path extrusionOk="0" h="553" w="4033">
                  <a:moveTo>
                    <a:pt x="0" y="0"/>
                  </a:moveTo>
                  <a:lnTo>
                    <a:pt x="0" y="553"/>
                  </a:lnTo>
                  <a:lnTo>
                    <a:pt x="4033" y="553"/>
                  </a:lnTo>
                  <a:lnTo>
                    <a:pt x="4033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5125127" y="1857915"/>
              <a:ext cx="131881" cy="149895"/>
            </a:xfrm>
            <a:custGeom>
              <a:rect b="b" l="l" r="r" t="t"/>
              <a:pathLst>
                <a:path extrusionOk="0" h="6765" w="5952">
                  <a:moveTo>
                    <a:pt x="2245" y="1"/>
                  </a:moveTo>
                  <a:cubicBezTo>
                    <a:pt x="1952" y="1"/>
                    <a:pt x="1724" y="228"/>
                    <a:pt x="1724" y="521"/>
                  </a:cubicBezTo>
                  <a:lnTo>
                    <a:pt x="1692" y="3838"/>
                  </a:lnTo>
                  <a:cubicBezTo>
                    <a:pt x="1692" y="3884"/>
                    <a:pt x="1643" y="3930"/>
                    <a:pt x="1591" y="3930"/>
                  </a:cubicBezTo>
                  <a:cubicBezTo>
                    <a:pt x="1570" y="3930"/>
                    <a:pt x="1548" y="3922"/>
                    <a:pt x="1529" y="3903"/>
                  </a:cubicBezTo>
                  <a:lnTo>
                    <a:pt x="846" y="3285"/>
                  </a:lnTo>
                  <a:cubicBezTo>
                    <a:pt x="761" y="3183"/>
                    <a:pt x="641" y="3135"/>
                    <a:pt x="522" y="3135"/>
                  </a:cubicBezTo>
                  <a:cubicBezTo>
                    <a:pt x="413" y="3135"/>
                    <a:pt x="306" y="3175"/>
                    <a:pt x="228" y="3253"/>
                  </a:cubicBezTo>
                  <a:cubicBezTo>
                    <a:pt x="1" y="3415"/>
                    <a:pt x="1" y="3740"/>
                    <a:pt x="163" y="3936"/>
                  </a:cubicBezTo>
                  <a:lnTo>
                    <a:pt x="2212" y="6407"/>
                  </a:lnTo>
                  <a:cubicBezTo>
                    <a:pt x="2407" y="6635"/>
                    <a:pt x="2732" y="6765"/>
                    <a:pt x="3025" y="6765"/>
                  </a:cubicBezTo>
                  <a:lnTo>
                    <a:pt x="4879" y="6765"/>
                  </a:lnTo>
                  <a:cubicBezTo>
                    <a:pt x="5464" y="6765"/>
                    <a:pt x="5952" y="6310"/>
                    <a:pt x="5952" y="5724"/>
                  </a:cubicBezTo>
                  <a:lnTo>
                    <a:pt x="5952" y="1562"/>
                  </a:lnTo>
                  <a:cubicBezTo>
                    <a:pt x="5952" y="1269"/>
                    <a:pt x="5692" y="1041"/>
                    <a:pt x="5431" y="1041"/>
                  </a:cubicBezTo>
                  <a:cubicBezTo>
                    <a:pt x="5139" y="1041"/>
                    <a:pt x="4879" y="1269"/>
                    <a:pt x="4879" y="1562"/>
                  </a:cubicBezTo>
                  <a:lnTo>
                    <a:pt x="4879" y="2765"/>
                  </a:lnTo>
                  <a:lnTo>
                    <a:pt x="2765" y="2180"/>
                  </a:lnTo>
                  <a:lnTo>
                    <a:pt x="2765" y="521"/>
                  </a:lnTo>
                  <a:cubicBezTo>
                    <a:pt x="2765" y="228"/>
                    <a:pt x="2537" y="1"/>
                    <a:pt x="2245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5187101" y="1844953"/>
              <a:ext cx="23066" cy="74228"/>
            </a:xfrm>
            <a:custGeom>
              <a:rect b="b" l="l" r="r" t="t"/>
              <a:pathLst>
                <a:path extrusionOk="0" h="3350" w="1041">
                  <a:moveTo>
                    <a:pt x="521" y="0"/>
                  </a:moveTo>
                  <a:cubicBezTo>
                    <a:pt x="228" y="0"/>
                    <a:pt x="0" y="261"/>
                    <a:pt x="0" y="553"/>
                  </a:cubicBezTo>
                  <a:lnTo>
                    <a:pt x="0" y="3350"/>
                  </a:lnTo>
                  <a:lnTo>
                    <a:pt x="1041" y="3317"/>
                  </a:lnTo>
                  <a:lnTo>
                    <a:pt x="1041" y="553"/>
                  </a:lnTo>
                  <a:cubicBezTo>
                    <a:pt x="1041" y="261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5210145" y="1857915"/>
              <a:ext cx="23088" cy="67758"/>
            </a:xfrm>
            <a:custGeom>
              <a:rect b="b" l="l" r="r" t="t"/>
              <a:pathLst>
                <a:path extrusionOk="0" h="3058" w="1042">
                  <a:moveTo>
                    <a:pt x="521" y="1"/>
                  </a:moveTo>
                  <a:cubicBezTo>
                    <a:pt x="229" y="1"/>
                    <a:pt x="1" y="228"/>
                    <a:pt x="1" y="521"/>
                  </a:cubicBezTo>
                  <a:lnTo>
                    <a:pt x="1" y="2765"/>
                  </a:lnTo>
                  <a:lnTo>
                    <a:pt x="1042" y="3058"/>
                  </a:lnTo>
                  <a:lnTo>
                    <a:pt x="1042" y="521"/>
                  </a:lnTo>
                  <a:cubicBezTo>
                    <a:pt x="1042" y="228"/>
                    <a:pt x="814" y="1"/>
                    <a:pt x="521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5216637" y="1857915"/>
              <a:ext cx="16596" cy="65985"/>
            </a:xfrm>
            <a:custGeom>
              <a:rect b="b" l="l" r="r" t="t"/>
              <a:pathLst>
                <a:path extrusionOk="0" h="2978" w="749">
                  <a:moveTo>
                    <a:pt x="228" y="1"/>
                  </a:moveTo>
                  <a:cubicBezTo>
                    <a:pt x="163" y="1"/>
                    <a:pt x="66" y="1"/>
                    <a:pt x="1" y="33"/>
                  </a:cubicBezTo>
                  <a:cubicBezTo>
                    <a:pt x="163" y="131"/>
                    <a:pt x="293" y="326"/>
                    <a:pt x="293" y="521"/>
                  </a:cubicBezTo>
                  <a:lnTo>
                    <a:pt x="293" y="2732"/>
                  </a:lnTo>
                  <a:cubicBezTo>
                    <a:pt x="293" y="2830"/>
                    <a:pt x="358" y="2927"/>
                    <a:pt x="456" y="2960"/>
                  </a:cubicBezTo>
                  <a:cubicBezTo>
                    <a:pt x="485" y="2972"/>
                    <a:pt x="513" y="2977"/>
                    <a:pt x="540" y="2977"/>
                  </a:cubicBezTo>
                  <a:cubicBezTo>
                    <a:pt x="661" y="2977"/>
                    <a:pt x="749" y="2866"/>
                    <a:pt x="749" y="2732"/>
                  </a:cubicBezTo>
                  <a:lnTo>
                    <a:pt x="749" y="521"/>
                  </a:lnTo>
                  <a:cubicBezTo>
                    <a:pt x="749" y="228"/>
                    <a:pt x="521" y="1"/>
                    <a:pt x="228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5193594" y="1844953"/>
              <a:ext cx="16574" cy="74604"/>
            </a:xfrm>
            <a:custGeom>
              <a:rect b="b" l="l" r="r" t="t"/>
              <a:pathLst>
                <a:path extrusionOk="0" h="3367" w="748">
                  <a:moveTo>
                    <a:pt x="228" y="0"/>
                  </a:moveTo>
                  <a:cubicBezTo>
                    <a:pt x="130" y="0"/>
                    <a:pt x="65" y="33"/>
                    <a:pt x="0" y="65"/>
                  </a:cubicBezTo>
                  <a:cubicBezTo>
                    <a:pt x="163" y="163"/>
                    <a:pt x="293" y="326"/>
                    <a:pt x="293" y="553"/>
                  </a:cubicBezTo>
                  <a:lnTo>
                    <a:pt x="293" y="3122"/>
                  </a:lnTo>
                  <a:cubicBezTo>
                    <a:pt x="293" y="3220"/>
                    <a:pt x="358" y="3317"/>
                    <a:pt x="455" y="3350"/>
                  </a:cubicBezTo>
                  <a:cubicBezTo>
                    <a:pt x="479" y="3362"/>
                    <a:pt x="503" y="3367"/>
                    <a:pt x="528" y="3367"/>
                  </a:cubicBezTo>
                  <a:cubicBezTo>
                    <a:pt x="639" y="3367"/>
                    <a:pt x="748" y="3256"/>
                    <a:pt x="748" y="3122"/>
                  </a:cubicBezTo>
                  <a:lnTo>
                    <a:pt x="748" y="553"/>
                  </a:lnTo>
                  <a:cubicBezTo>
                    <a:pt x="748" y="261"/>
                    <a:pt x="520" y="0"/>
                    <a:pt x="228" y="0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5169796" y="1857915"/>
              <a:ext cx="17327" cy="65985"/>
            </a:xfrm>
            <a:custGeom>
              <a:rect b="b" l="l" r="r" t="t"/>
              <a:pathLst>
                <a:path extrusionOk="0" h="2978" w="782">
                  <a:moveTo>
                    <a:pt x="261" y="1"/>
                  </a:moveTo>
                  <a:cubicBezTo>
                    <a:pt x="163" y="1"/>
                    <a:pt x="98" y="1"/>
                    <a:pt x="1" y="33"/>
                  </a:cubicBezTo>
                  <a:cubicBezTo>
                    <a:pt x="196" y="131"/>
                    <a:pt x="294" y="326"/>
                    <a:pt x="294" y="521"/>
                  </a:cubicBezTo>
                  <a:lnTo>
                    <a:pt x="294" y="2732"/>
                  </a:lnTo>
                  <a:cubicBezTo>
                    <a:pt x="294" y="2830"/>
                    <a:pt x="359" y="2927"/>
                    <a:pt x="456" y="2960"/>
                  </a:cubicBezTo>
                  <a:cubicBezTo>
                    <a:pt x="485" y="2972"/>
                    <a:pt x="515" y="2977"/>
                    <a:pt x="543" y="2977"/>
                  </a:cubicBezTo>
                  <a:cubicBezTo>
                    <a:pt x="672" y="2977"/>
                    <a:pt x="781" y="2866"/>
                    <a:pt x="781" y="2732"/>
                  </a:cubicBezTo>
                  <a:lnTo>
                    <a:pt x="781" y="521"/>
                  </a:lnTo>
                  <a:cubicBezTo>
                    <a:pt x="781" y="228"/>
                    <a:pt x="554" y="1"/>
                    <a:pt x="261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5167647" y="2007788"/>
              <a:ext cx="89361" cy="118919"/>
            </a:xfrm>
            <a:custGeom>
              <a:rect b="b" l="l" r="r" t="t"/>
              <a:pathLst>
                <a:path extrusionOk="0" h="5367" w="4033">
                  <a:moveTo>
                    <a:pt x="716" y="1"/>
                  </a:moveTo>
                  <a:cubicBezTo>
                    <a:pt x="326" y="1"/>
                    <a:pt x="0" y="326"/>
                    <a:pt x="0" y="716"/>
                  </a:cubicBezTo>
                  <a:lnTo>
                    <a:pt x="0" y="4976"/>
                  </a:lnTo>
                  <a:cubicBezTo>
                    <a:pt x="0" y="5204"/>
                    <a:pt x="163" y="5367"/>
                    <a:pt x="391" y="5367"/>
                  </a:cubicBezTo>
                  <a:lnTo>
                    <a:pt x="3675" y="5367"/>
                  </a:lnTo>
                  <a:cubicBezTo>
                    <a:pt x="3870" y="5367"/>
                    <a:pt x="4033" y="5204"/>
                    <a:pt x="4033" y="4976"/>
                  </a:cubicBezTo>
                  <a:lnTo>
                    <a:pt x="4033" y="716"/>
                  </a:lnTo>
                  <a:cubicBezTo>
                    <a:pt x="4033" y="326"/>
                    <a:pt x="3708" y="1"/>
                    <a:pt x="3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5167647" y="2035906"/>
              <a:ext cx="89361" cy="12253"/>
            </a:xfrm>
            <a:custGeom>
              <a:rect b="b" l="l" r="r" t="t"/>
              <a:pathLst>
                <a:path extrusionOk="0" h="553" w="4033">
                  <a:moveTo>
                    <a:pt x="0" y="0"/>
                  </a:moveTo>
                  <a:lnTo>
                    <a:pt x="0" y="553"/>
                  </a:lnTo>
                  <a:lnTo>
                    <a:pt x="4033" y="553"/>
                  </a:lnTo>
                  <a:lnTo>
                    <a:pt x="4033" y="0"/>
                  </a:lnTo>
                  <a:close/>
                </a:path>
              </a:pathLst>
            </a:custGeom>
            <a:solidFill>
              <a:srgbClr val="000000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5404710" y="1857915"/>
              <a:ext cx="131881" cy="149895"/>
            </a:xfrm>
            <a:custGeom>
              <a:rect b="b" l="l" r="r" t="t"/>
              <a:pathLst>
                <a:path extrusionOk="0" h="6765" w="5952">
                  <a:moveTo>
                    <a:pt x="3708" y="1"/>
                  </a:moveTo>
                  <a:cubicBezTo>
                    <a:pt x="3415" y="1"/>
                    <a:pt x="3155" y="228"/>
                    <a:pt x="3155" y="521"/>
                  </a:cubicBezTo>
                  <a:lnTo>
                    <a:pt x="3155" y="2180"/>
                  </a:lnTo>
                  <a:lnTo>
                    <a:pt x="1073" y="2765"/>
                  </a:lnTo>
                  <a:lnTo>
                    <a:pt x="1073" y="1562"/>
                  </a:lnTo>
                  <a:cubicBezTo>
                    <a:pt x="1073" y="1269"/>
                    <a:pt x="813" y="1041"/>
                    <a:pt x="521" y="1041"/>
                  </a:cubicBezTo>
                  <a:cubicBezTo>
                    <a:pt x="260" y="1041"/>
                    <a:pt x="0" y="1269"/>
                    <a:pt x="0" y="1562"/>
                  </a:cubicBezTo>
                  <a:lnTo>
                    <a:pt x="0" y="5724"/>
                  </a:lnTo>
                  <a:cubicBezTo>
                    <a:pt x="0" y="6310"/>
                    <a:pt x="488" y="6765"/>
                    <a:pt x="1073" y="6765"/>
                  </a:cubicBezTo>
                  <a:lnTo>
                    <a:pt x="2927" y="6765"/>
                  </a:lnTo>
                  <a:cubicBezTo>
                    <a:pt x="3220" y="6765"/>
                    <a:pt x="3512" y="6635"/>
                    <a:pt x="3740" y="6407"/>
                  </a:cubicBezTo>
                  <a:lnTo>
                    <a:pt x="5789" y="3936"/>
                  </a:lnTo>
                  <a:cubicBezTo>
                    <a:pt x="5951" y="3740"/>
                    <a:pt x="5951" y="3415"/>
                    <a:pt x="5724" y="3253"/>
                  </a:cubicBezTo>
                  <a:cubicBezTo>
                    <a:pt x="5646" y="3175"/>
                    <a:pt x="5539" y="3135"/>
                    <a:pt x="5430" y="3135"/>
                  </a:cubicBezTo>
                  <a:cubicBezTo>
                    <a:pt x="5311" y="3135"/>
                    <a:pt x="5191" y="3183"/>
                    <a:pt x="5106" y="3285"/>
                  </a:cubicBezTo>
                  <a:lnTo>
                    <a:pt x="4423" y="3903"/>
                  </a:lnTo>
                  <a:cubicBezTo>
                    <a:pt x="4400" y="3926"/>
                    <a:pt x="4369" y="3937"/>
                    <a:pt x="4338" y="3937"/>
                  </a:cubicBezTo>
                  <a:cubicBezTo>
                    <a:pt x="4282" y="3937"/>
                    <a:pt x="4228" y="3901"/>
                    <a:pt x="4228" y="3838"/>
                  </a:cubicBezTo>
                  <a:lnTo>
                    <a:pt x="4228" y="521"/>
                  </a:lnTo>
                  <a:cubicBezTo>
                    <a:pt x="4228" y="228"/>
                    <a:pt x="3968" y="1"/>
                    <a:pt x="3708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5451551" y="1844953"/>
              <a:ext cx="23066" cy="74228"/>
            </a:xfrm>
            <a:custGeom>
              <a:rect b="b" l="l" r="r" t="t"/>
              <a:pathLst>
                <a:path extrusionOk="0" h="3350" w="1041">
                  <a:moveTo>
                    <a:pt x="520" y="0"/>
                  </a:moveTo>
                  <a:cubicBezTo>
                    <a:pt x="228" y="0"/>
                    <a:pt x="0" y="261"/>
                    <a:pt x="0" y="553"/>
                  </a:cubicBezTo>
                  <a:lnTo>
                    <a:pt x="0" y="3317"/>
                  </a:lnTo>
                  <a:lnTo>
                    <a:pt x="1041" y="3350"/>
                  </a:lnTo>
                  <a:lnTo>
                    <a:pt x="1041" y="553"/>
                  </a:lnTo>
                  <a:cubicBezTo>
                    <a:pt x="1041" y="261"/>
                    <a:pt x="813" y="0"/>
                    <a:pt x="520" y="0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5428485" y="1857915"/>
              <a:ext cx="23088" cy="67758"/>
            </a:xfrm>
            <a:custGeom>
              <a:rect b="b" l="l" r="r" t="t"/>
              <a:pathLst>
                <a:path extrusionOk="0" h="3058" w="1042">
                  <a:moveTo>
                    <a:pt x="521" y="1"/>
                  </a:moveTo>
                  <a:cubicBezTo>
                    <a:pt x="228" y="1"/>
                    <a:pt x="0" y="228"/>
                    <a:pt x="0" y="521"/>
                  </a:cubicBezTo>
                  <a:lnTo>
                    <a:pt x="0" y="3058"/>
                  </a:lnTo>
                  <a:lnTo>
                    <a:pt x="1041" y="2765"/>
                  </a:lnTo>
                  <a:lnTo>
                    <a:pt x="1041" y="521"/>
                  </a:lnTo>
                  <a:cubicBezTo>
                    <a:pt x="1041" y="228"/>
                    <a:pt x="813" y="1"/>
                    <a:pt x="521" y="1"/>
                  </a:cubicBezTo>
                  <a:close/>
                </a:path>
              </a:pathLst>
            </a:custGeom>
            <a:solidFill>
              <a:srgbClr val="FFC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5434246" y="1857915"/>
              <a:ext cx="17327" cy="65985"/>
            </a:xfrm>
            <a:custGeom>
              <a:rect b="b" l="l" r="r" t="t"/>
              <a:pathLst>
                <a:path extrusionOk="0" h="2978" w="782">
                  <a:moveTo>
                    <a:pt x="261" y="1"/>
                  </a:moveTo>
                  <a:cubicBezTo>
                    <a:pt x="163" y="1"/>
                    <a:pt x="66" y="1"/>
                    <a:pt x="1" y="33"/>
                  </a:cubicBezTo>
                  <a:cubicBezTo>
                    <a:pt x="196" y="131"/>
                    <a:pt x="293" y="326"/>
                    <a:pt x="293" y="521"/>
                  </a:cubicBezTo>
                  <a:lnTo>
                    <a:pt x="293" y="2732"/>
                  </a:lnTo>
                  <a:cubicBezTo>
                    <a:pt x="293" y="2830"/>
                    <a:pt x="358" y="2927"/>
                    <a:pt x="456" y="2960"/>
                  </a:cubicBezTo>
                  <a:cubicBezTo>
                    <a:pt x="485" y="2972"/>
                    <a:pt x="514" y="2977"/>
                    <a:pt x="543" y="2977"/>
                  </a:cubicBezTo>
                  <a:cubicBezTo>
                    <a:pt x="672" y="2977"/>
                    <a:pt x="781" y="2866"/>
                    <a:pt x="781" y="2732"/>
                  </a:cubicBezTo>
                  <a:lnTo>
                    <a:pt x="781" y="521"/>
                  </a:lnTo>
                  <a:cubicBezTo>
                    <a:pt x="781" y="228"/>
                    <a:pt x="553" y="1"/>
                    <a:pt x="261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5458021" y="1844953"/>
              <a:ext cx="16596" cy="74604"/>
            </a:xfrm>
            <a:custGeom>
              <a:rect b="b" l="l" r="r" t="t"/>
              <a:pathLst>
                <a:path extrusionOk="0" h="3367" w="749">
                  <a:moveTo>
                    <a:pt x="228" y="0"/>
                  </a:moveTo>
                  <a:cubicBezTo>
                    <a:pt x="131" y="0"/>
                    <a:pt x="66" y="33"/>
                    <a:pt x="1" y="65"/>
                  </a:cubicBezTo>
                  <a:cubicBezTo>
                    <a:pt x="163" y="163"/>
                    <a:pt x="293" y="326"/>
                    <a:pt x="293" y="553"/>
                  </a:cubicBezTo>
                  <a:lnTo>
                    <a:pt x="293" y="3122"/>
                  </a:lnTo>
                  <a:cubicBezTo>
                    <a:pt x="293" y="3220"/>
                    <a:pt x="358" y="3317"/>
                    <a:pt x="456" y="3350"/>
                  </a:cubicBezTo>
                  <a:cubicBezTo>
                    <a:pt x="479" y="3362"/>
                    <a:pt x="504" y="3367"/>
                    <a:pt x="528" y="3367"/>
                  </a:cubicBezTo>
                  <a:cubicBezTo>
                    <a:pt x="639" y="3367"/>
                    <a:pt x="749" y="3256"/>
                    <a:pt x="749" y="3122"/>
                  </a:cubicBezTo>
                  <a:lnTo>
                    <a:pt x="749" y="553"/>
                  </a:lnTo>
                  <a:cubicBezTo>
                    <a:pt x="749" y="261"/>
                    <a:pt x="521" y="0"/>
                    <a:pt x="228" y="0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5481087" y="1857915"/>
              <a:ext cx="17305" cy="65985"/>
            </a:xfrm>
            <a:custGeom>
              <a:rect b="b" l="l" r="r" t="t"/>
              <a:pathLst>
                <a:path extrusionOk="0" h="2978" w="781">
                  <a:moveTo>
                    <a:pt x="228" y="1"/>
                  </a:moveTo>
                  <a:cubicBezTo>
                    <a:pt x="163" y="1"/>
                    <a:pt x="65" y="1"/>
                    <a:pt x="0" y="33"/>
                  </a:cubicBezTo>
                  <a:cubicBezTo>
                    <a:pt x="163" y="131"/>
                    <a:pt x="293" y="326"/>
                    <a:pt x="293" y="521"/>
                  </a:cubicBezTo>
                  <a:lnTo>
                    <a:pt x="293" y="2732"/>
                  </a:lnTo>
                  <a:cubicBezTo>
                    <a:pt x="293" y="2830"/>
                    <a:pt x="358" y="2927"/>
                    <a:pt x="456" y="2960"/>
                  </a:cubicBezTo>
                  <a:cubicBezTo>
                    <a:pt x="485" y="2972"/>
                    <a:pt x="514" y="2977"/>
                    <a:pt x="543" y="2977"/>
                  </a:cubicBezTo>
                  <a:cubicBezTo>
                    <a:pt x="672" y="2977"/>
                    <a:pt x="781" y="2866"/>
                    <a:pt x="781" y="2732"/>
                  </a:cubicBezTo>
                  <a:lnTo>
                    <a:pt x="781" y="521"/>
                  </a:lnTo>
                  <a:cubicBezTo>
                    <a:pt x="781" y="228"/>
                    <a:pt x="521" y="1"/>
                    <a:pt x="228" y="1"/>
                  </a:cubicBezTo>
                  <a:close/>
                </a:path>
              </a:pathLst>
            </a:custGeom>
            <a:solidFill>
              <a:srgbClr val="FFB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7"/>
          <p:cNvSpPr txBox="1"/>
          <p:nvPr>
            <p:ph type="title"/>
          </p:nvPr>
        </p:nvSpPr>
        <p:spPr>
          <a:xfrm>
            <a:off x="457200" y="411475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Gantt</a:t>
            </a:r>
            <a:r>
              <a:rPr lang="en"/>
              <a:t> Chart</a:t>
            </a:r>
            <a:endParaRPr/>
          </a:p>
        </p:txBody>
      </p:sp>
      <p:pic>
        <p:nvPicPr>
          <p:cNvPr id="256" name="Google Shape;25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5075"/>
            <a:ext cx="8839202" cy="363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8"/>
          <p:cNvSpPr txBox="1"/>
          <p:nvPr>
            <p:ph type="title"/>
          </p:nvPr>
        </p:nvSpPr>
        <p:spPr>
          <a:xfrm>
            <a:off x="457200" y="1926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Workflow</a:t>
            </a:r>
            <a:r>
              <a:rPr lang="en"/>
              <a:t> Diagram</a:t>
            </a:r>
            <a:endParaRPr/>
          </a:p>
        </p:txBody>
      </p:sp>
      <p:pic>
        <p:nvPicPr>
          <p:cNvPr id="262" name="Google Shape;2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675" y="745400"/>
            <a:ext cx="6652649" cy="424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9"/>
          <p:cNvSpPr txBox="1"/>
          <p:nvPr>
            <p:ph type="title"/>
          </p:nvPr>
        </p:nvSpPr>
        <p:spPr>
          <a:xfrm>
            <a:off x="457200" y="16525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solidFill>
                  <a:schemeClr val="accent4"/>
                </a:solidFill>
              </a:rPr>
              <a:t>Simulated Circuit</a:t>
            </a:r>
            <a:r>
              <a:rPr lang="en"/>
              <a:t> Diagram</a:t>
            </a:r>
            <a:endParaRPr/>
          </a:p>
        </p:txBody>
      </p:sp>
      <p:pic>
        <p:nvPicPr>
          <p:cNvPr id="268" name="Google Shape;2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389" y="755875"/>
            <a:ext cx="8605223" cy="43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0"/>
          <p:cNvSpPr txBox="1"/>
          <p:nvPr>
            <p:ph type="title"/>
          </p:nvPr>
        </p:nvSpPr>
        <p:spPr>
          <a:xfrm>
            <a:off x="457200" y="2473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EVM System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274" name="Google Shape;27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9100" y="867225"/>
            <a:ext cx="5467696" cy="4110199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0"/>
          <p:cNvSpPr txBox="1"/>
          <p:nvPr/>
        </p:nvSpPr>
        <p:spPr>
          <a:xfrm>
            <a:off x="457200" y="1156550"/>
            <a:ext cx="37701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The machine takes the votes for each of the participants via </a:t>
            </a:r>
            <a:r>
              <a:rPr b="1" lang="en" sz="2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Logic Toggles</a:t>
            </a:r>
            <a:endParaRPr sz="21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The total number of Votes casted is shown on the</a:t>
            </a:r>
            <a:endParaRPr sz="21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7 Segment Displays</a:t>
            </a:r>
            <a:endParaRPr sz="21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538" y="1469175"/>
            <a:ext cx="6902924" cy="33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1"/>
          <p:cNvSpPr txBox="1"/>
          <p:nvPr/>
        </p:nvSpPr>
        <p:spPr>
          <a:xfrm>
            <a:off x="3477600" y="938988"/>
            <a:ext cx="2188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3A3B"/>
                </a:solidFill>
                <a:latin typeface="Roboto"/>
                <a:ea typeface="Roboto"/>
                <a:cs typeface="Roboto"/>
                <a:sym typeface="Roboto"/>
              </a:rPr>
              <a:t>Child Sheet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the EVM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21"/>
          <p:cNvSpPr txBox="1"/>
          <p:nvPr>
            <p:ph type="title"/>
          </p:nvPr>
        </p:nvSpPr>
        <p:spPr>
          <a:xfrm>
            <a:off x="457200" y="247300"/>
            <a:ext cx="82296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Components: </a:t>
            </a:r>
            <a:r>
              <a:rPr lang="en">
                <a:solidFill>
                  <a:schemeClr val="accent4"/>
                </a:solidFill>
              </a:rPr>
              <a:t>EVM System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oting Process Infographics by Slidesgo">
  <a:themeElements>
    <a:clrScheme name="Simple Light">
      <a:dk1>
        <a:srgbClr val="000000"/>
      </a:dk1>
      <a:lt1>
        <a:srgbClr val="FFFFFF"/>
      </a:lt1>
      <a:dk2>
        <a:srgbClr val="ACC3F8"/>
      </a:dk2>
      <a:lt2>
        <a:srgbClr val="E9E9F3"/>
      </a:lt2>
      <a:accent1>
        <a:srgbClr val="465EEC"/>
      </a:accent1>
      <a:accent2>
        <a:srgbClr val="425370"/>
      </a:accent2>
      <a:accent3>
        <a:srgbClr val="7B8EFF"/>
      </a:accent3>
      <a:accent4>
        <a:srgbClr val="FF8995"/>
      </a:accent4>
      <a:accent5>
        <a:srgbClr val="5D749B"/>
      </a:accent5>
      <a:accent6>
        <a:srgbClr val="7A87D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